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5372-DC71-4A99-AB89-F5F2D124AE43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AF90A-85EF-4704-82CD-568D05058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73F7-0991-4B7E-98B3-EC8CB8AB6885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B464-1581-425B-9F0F-88608B1A7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16024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bg1">
                    <a:lumMod val="95000"/>
                  </a:schemeClr>
                </a:solidFill>
              </a:rPr>
              <a:t>Олимпийские игры</a:t>
            </a:r>
            <a:endParaRPr lang="ru-RU" sz="6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136904" cy="17526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>
                    <a:lumMod val="95000"/>
                  </a:schemeClr>
                </a:solidFill>
              </a:rPr>
              <a:t>Вчера. Сегодня. Завтра.</a:t>
            </a:r>
            <a:endParaRPr lang="ru-RU" sz="4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bg1">
                    <a:lumMod val="95000"/>
                  </a:schemeClr>
                </a:solidFill>
              </a:rPr>
              <a:t>Античные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Олимпийские игры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Олимпийские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игры Древней Греции представляли собой религиозный и спортивный праздник, проводившийся в Олимпии. Сведения о происхождении игр утеряны, но сохранилось несколько легенд, описывающих это событие. Первое документально подтверждённое празднование относится к 776 до н. э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., а их основание Гераклу,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хотя известно, что игры проводились и раньше. На время проведения игр объявлялось священное перемирие, в это время нельзя было вести войну, хотя это неоднократно нарушалось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Олимпийские игры существенно потеряли своё значение с приходом римлян. После того, как христианство стало официальной религией, игры стали рассматриваться как проявление язычества и в 394 н. э. они были запрещены императором 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Феодосием I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125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Олимпийские игры</vt:lpstr>
      <vt:lpstr>Античные Олимпийские игры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Кузьмина</cp:lastModifiedBy>
  <cp:revision>32</cp:revision>
  <dcterms:created xsi:type="dcterms:W3CDTF">2014-02-20T09:17:47Z</dcterms:created>
  <dcterms:modified xsi:type="dcterms:W3CDTF">2014-10-20T12:04:49Z</dcterms:modified>
</cp:coreProperties>
</file>