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 – волшебный дворец</a:t>
            </a:r>
            <a:endParaRPr lang="ru-RU" dirty="0"/>
          </a:p>
        </p:txBody>
      </p:sp>
      <p:pic>
        <p:nvPicPr>
          <p:cNvPr id="13314" name="Picture 2" descr="http://www.travel-info.ru/uploads_user/5000/4223/17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2865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Грибы</a:t>
            </a:r>
            <a:endParaRPr lang="ru-RU" dirty="0"/>
          </a:p>
        </p:txBody>
      </p:sp>
      <p:pic>
        <p:nvPicPr>
          <p:cNvPr id="34818" name="Picture 2" descr="http://www.posobiya.ru/NACH_SKOOL/OKRUG/011/images/3_gribi_f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302895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Загадка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Это дом. Огромный дом – </a:t>
            </a:r>
          </a:p>
          <a:p>
            <a:r>
              <a:rPr lang="ru-RU" sz="1800" dirty="0" smtClean="0"/>
              <a:t>Места всем хватает в нем:</a:t>
            </a:r>
          </a:p>
          <a:p>
            <a:r>
              <a:rPr lang="ru-RU" sz="1800" dirty="0" smtClean="0"/>
              <a:t>И бельчонку, и зайчонку,</a:t>
            </a:r>
          </a:p>
          <a:p>
            <a:r>
              <a:rPr lang="ru-RU" sz="1800" dirty="0" smtClean="0"/>
              <a:t>И зубастому волчонку.</a:t>
            </a:r>
            <a:endParaRPr lang="ru-RU" sz="1800" dirty="0"/>
          </a:p>
        </p:txBody>
      </p:sp>
      <p:pic>
        <p:nvPicPr>
          <p:cNvPr id="26626" name="Picture 2" descr="http://www.bookle.ru/cover/261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5214974" cy="4119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Лес – природное сообщество, в котором взаимодействуют растения, животные, грибы, микроорганизмы.</a:t>
            </a:r>
            <a:endParaRPr lang="ru-RU" sz="3200" dirty="0"/>
          </a:p>
        </p:txBody>
      </p:sp>
      <p:pic>
        <p:nvPicPr>
          <p:cNvPr id="27650" name="Picture 2" descr="http://www.creativeswall.com/wp-content/uploads/2013/02/forest-fog-1280x800-wallpaper-8313-624x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94360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Травы</a:t>
            </a:r>
            <a:r>
              <a:rPr lang="ru-RU" dirty="0" smtClean="0"/>
              <a:t> – растения с мягкими зелеными стеблями.</a:t>
            </a:r>
            <a:endParaRPr lang="ru-RU" dirty="0"/>
          </a:p>
        </p:txBody>
      </p:sp>
      <p:pic>
        <p:nvPicPr>
          <p:cNvPr id="28674" name="Picture 2" descr="http://xreferat.ru/image/71/130660776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1912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1046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Кустарники</a:t>
            </a:r>
            <a:r>
              <a:rPr lang="ru-RU" sz="3200" dirty="0" smtClean="0"/>
              <a:t> – многолетние растения, у которых от общего корня отходят несколько твердых стеблей.</a:t>
            </a:r>
            <a:endParaRPr lang="ru-RU" sz="3200" dirty="0"/>
          </a:p>
        </p:txBody>
      </p:sp>
      <p:pic>
        <p:nvPicPr>
          <p:cNvPr id="29698" name="Picture 2" descr="http://forum.derev-grad.ru/resources/kustarniki-smeshannogo-lesa/5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00250"/>
            <a:ext cx="5143536" cy="4423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Деревья</a:t>
            </a:r>
            <a:r>
              <a:rPr lang="ru-RU" dirty="0" smtClean="0"/>
              <a:t> – многолетние растения с крупным, твердым стеблем.</a:t>
            </a:r>
            <a:endParaRPr lang="ru-RU" dirty="0"/>
          </a:p>
        </p:txBody>
      </p:sp>
      <p:pic>
        <p:nvPicPr>
          <p:cNvPr id="30722" name="Picture 2" descr="http://s15.radikal.ru/i189/1104/59/1b575a9f8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Деревья леса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214554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Береза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2500306"/>
            <a:ext cx="133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ель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143380"/>
            <a:ext cx="207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2500306"/>
            <a:ext cx="1346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дуб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746" name="Picture 2" descr="http://im6-tub-ru.yandex.net/i?id=137262918-6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143248"/>
            <a:ext cx="1047750" cy="1428750"/>
          </a:xfrm>
          <a:prstGeom prst="rect">
            <a:avLst/>
          </a:prstGeom>
          <a:noFill/>
        </p:spPr>
      </p:pic>
      <p:pic>
        <p:nvPicPr>
          <p:cNvPr id="31748" name="Picture 4" descr="http://im3-tub-ru.yandex.net/i?id=102187821-4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1076325" cy="1428750"/>
          </a:xfrm>
          <a:prstGeom prst="rect">
            <a:avLst/>
          </a:prstGeom>
          <a:noFill/>
        </p:spPr>
      </p:pic>
      <p:pic>
        <p:nvPicPr>
          <p:cNvPr id="31750" name="Picture 6" descr="http://im7-tub-ru.yandex.net/i?id=430445320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857628"/>
            <a:ext cx="1905000" cy="1428750"/>
          </a:xfrm>
          <a:prstGeom prst="rect">
            <a:avLst/>
          </a:prstGeom>
          <a:noFill/>
        </p:spPr>
      </p:pic>
      <p:pic>
        <p:nvPicPr>
          <p:cNvPr id="31752" name="Picture 8" descr="http://im0-tub-ru.yandex.net/i?id=284554341-2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072074"/>
            <a:ext cx="11144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Кустарники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30718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лещина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http://im3-tub-ru.yandex.net/i?id=114105920-6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1905000" cy="1428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1857364"/>
            <a:ext cx="30780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Волчье лыко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2" name="Picture 4" descr="http://im5-tub-ru.yandex.net/i?id=337745232-4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71744"/>
            <a:ext cx="2200275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4071942"/>
            <a:ext cx="2721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жимолость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4" name="Picture 6" descr="http://im3-tub-ru.yandex.net/i?id=237698121-1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786322"/>
            <a:ext cx="1428750" cy="1428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868" y="4143380"/>
            <a:ext cx="2499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бересклет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6" name="Picture 8" descr="http://im5-tub-ru.yandex.net/i?id=14258657-2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786322"/>
            <a:ext cx="1905000" cy="14287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22493" y="1857364"/>
            <a:ext cx="2221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крушина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8" name="Picture 10" descr="http://im3-tub-ru.yandex.net/i?id=204499304-4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2500306"/>
            <a:ext cx="1200150" cy="14287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215074" y="4214818"/>
            <a:ext cx="2590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шиповник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80" name="Picture 12" descr="http://im3-tub-ru.yandex.net/i?id=40699004-5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857760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Лесные травы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000240"/>
            <a:ext cx="21053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кислица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143116"/>
            <a:ext cx="2429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копытень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2214554"/>
            <a:ext cx="1845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ландыш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3794" name="Picture 2" descr="http://im5-tub-ru.yandex.net/i?id=87411218-2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1905000" cy="1428750"/>
          </a:xfrm>
          <a:prstGeom prst="rect">
            <a:avLst/>
          </a:prstGeom>
          <a:noFill/>
        </p:spPr>
      </p:pic>
      <p:pic>
        <p:nvPicPr>
          <p:cNvPr id="33796" name="Picture 4" descr="http://im2-tub-ru.yandex.net/i?id=138250890-6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496"/>
            <a:ext cx="1905000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4357694"/>
            <a:ext cx="3155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Хвощ лесной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4429132"/>
            <a:ext cx="23230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зверобой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3798" name="Picture 6" descr="http://im7-tub-ru.yandex.net/i?id=219825615-1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000372"/>
            <a:ext cx="1428750" cy="1428750"/>
          </a:xfrm>
          <a:prstGeom prst="rect">
            <a:avLst/>
          </a:prstGeom>
          <a:noFill/>
        </p:spPr>
      </p:pic>
      <p:pic>
        <p:nvPicPr>
          <p:cNvPr id="33800" name="Picture 8" descr="http://im0-tub-ru.yandex.net/i?id=26387012-4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072074"/>
            <a:ext cx="1076325" cy="1428750"/>
          </a:xfrm>
          <a:prstGeom prst="rect">
            <a:avLst/>
          </a:prstGeom>
          <a:noFill/>
        </p:spPr>
      </p:pic>
      <p:pic>
        <p:nvPicPr>
          <p:cNvPr id="33802" name="Picture 10" descr="http://im3-tub-ru.yandex.net/i?id=351413881-64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000636"/>
            <a:ext cx="11239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99</Words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Лес – волшебный дворец</vt:lpstr>
      <vt:lpstr>Загадка</vt:lpstr>
      <vt:lpstr>Лес – природное сообщество, в котором взаимодействуют растения, животные, грибы, микроорганизмы.</vt:lpstr>
      <vt:lpstr>Травы – растения с мягкими зелеными стеблями.</vt:lpstr>
      <vt:lpstr>Кустарники – многолетние растения, у которых от общего корня отходят несколько твердых стеблей.</vt:lpstr>
      <vt:lpstr>Деревья – многолетние растения с крупным, твердым стеблем.</vt:lpstr>
      <vt:lpstr>Деревья леса</vt:lpstr>
      <vt:lpstr>Кустарники</vt:lpstr>
      <vt:lpstr>Лесные травы</vt:lpstr>
      <vt:lpstr>Грибы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– волшебный дворец</dc:title>
  <dc:creator>1</dc:creator>
  <cp:lastModifiedBy>1</cp:lastModifiedBy>
  <cp:revision>5</cp:revision>
  <dcterms:created xsi:type="dcterms:W3CDTF">2013-12-10T08:09:04Z</dcterms:created>
  <dcterms:modified xsi:type="dcterms:W3CDTF">2013-12-10T08:51:24Z</dcterms:modified>
</cp:coreProperties>
</file>