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94660"/>
  </p:normalViewPr>
  <p:slideViewPr>
    <p:cSldViewPr>
      <p:cViewPr>
        <p:scale>
          <a:sx n="70" d="100"/>
          <a:sy n="70" d="100"/>
        </p:scale>
        <p:origin x="-1380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CCAD7-EB25-4489-90D6-8751FE81307A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22F2CB-D308-4F0D-97A4-A6FC307E71D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2F2CB-D308-4F0D-97A4-A6FC307E71D2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авинкова\Desktop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5687" y="260648"/>
            <a:ext cx="8088313" cy="5992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Сегодня на уроке:</a:t>
            </a:r>
            <a:endParaRPr lang="ru-RU" sz="48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/>
              <a:t>я научился…</a:t>
            </a:r>
          </a:p>
          <a:p>
            <a:r>
              <a:rPr lang="ru-RU" sz="3600" dirty="0" smtClean="0"/>
              <a:t>было интересно…</a:t>
            </a:r>
          </a:p>
          <a:p>
            <a:r>
              <a:rPr lang="ru-RU" sz="3600" dirty="0" smtClean="0"/>
              <a:t> было трудно…</a:t>
            </a:r>
          </a:p>
          <a:p>
            <a:r>
              <a:rPr lang="ru-RU" sz="3600" dirty="0" smtClean="0"/>
              <a:t>м</a:t>
            </a:r>
            <a:r>
              <a:rPr lang="ru-RU" sz="3600" dirty="0" smtClean="0"/>
              <a:t>не показалось важным…</a:t>
            </a:r>
          </a:p>
          <a:p>
            <a:r>
              <a:rPr lang="ru-RU" sz="3600" smtClean="0"/>
              <a:t>я понял</a:t>
            </a:r>
            <a:r>
              <a:rPr lang="ru-RU" sz="3600" dirty="0" smtClean="0"/>
              <a:t>, что…</a:t>
            </a:r>
          </a:p>
          <a:p>
            <a:r>
              <a:rPr lang="ru-RU" sz="3600" dirty="0" smtClean="0"/>
              <a:t>наиболее интересным было задание…</a:t>
            </a:r>
            <a:endParaRPr lang="ru-RU" sz="3600" dirty="0" smtClean="0"/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71420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Спасибо за урок!</a:t>
            </a:r>
            <a:br>
              <a:rPr lang="ru-RU" b="1" dirty="0" smtClean="0"/>
            </a:br>
            <a:r>
              <a:rPr lang="ru-RU" b="1" dirty="0" smtClean="0"/>
              <a:t>Была рада видеть вас! </a:t>
            </a:r>
            <a:endParaRPr lang="ru-RU" b="1" dirty="0"/>
          </a:p>
        </p:txBody>
      </p:sp>
      <p:pic>
        <p:nvPicPr>
          <p:cNvPr id="3074" name="Picture 2" descr="C:\Users\Савинкова\Desktop\71496822_1299151201_b1b95fdee1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844824"/>
            <a:ext cx="6667500" cy="466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/>
              <a:t>Строение вещества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sz="3600" dirty="0" smtClean="0"/>
              <a:t>Все вещества состоят из частиц;</a:t>
            </a:r>
          </a:p>
          <a:p>
            <a:pPr lvl="0"/>
            <a:r>
              <a:rPr lang="ru-RU" sz="3600" dirty="0" smtClean="0"/>
              <a:t>Частицы в веществе расположены на некотором расстоянии друг от друга;</a:t>
            </a:r>
          </a:p>
          <a:p>
            <a:pPr lvl="0"/>
            <a:r>
              <a:rPr lang="ru-RU" sz="3600" dirty="0" smtClean="0"/>
              <a:t>Частицы находятся в непрерывном движении, скорость которого увеличивается с ростом температуры; </a:t>
            </a:r>
          </a:p>
          <a:p>
            <a:pPr lvl="0"/>
            <a:r>
              <a:rPr lang="ru-RU" sz="3600" dirty="0" smtClean="0"/>
              <a:t>Частицы в веществе постоянно взаимодействуют: одновременно притягиваются и отталкиваются.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авинкова\Desktop\l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3744416" cy="2724062"/>
          </a:xfrm>
          <a:prstGeom prst="rect">
            <a:avLst/>
          </a:prstGeom>
          <a:noFill/>
        </p:spPr>
      </p:pic>
      <p:pic>
        <p:nvPicPr>
          <p:cNvPr id="1027" name="Picture 3" descr="C:\Users\Савинкова\Desktop\9120203_6.jpeg"/>
          <p:cNvPicPr>
            <a:picLocks noChangeAspect="1" noChangeArrowheads="1"/>
          </p:cNvPicPr>
          <p:nvPr/>
        </p:nvPicPr>
        <p:blipFill>
          <a:blip r:embed="rId3" cstate="print"/>
          <a:srcRect t="11791" r="2941"/>
          <a:stretch>
            <a:fillRect/>
          </a:stretch>
        </p:blipFill>
        <p:spPr bwMode="auto">
          <a:xfrm>
            <a:off x="1907704" y="2780928"/>
            <a:ext cx="2448272" cy="1665072"/>
          </a:xfrm>
          <a:prstGeom prst="rect">
            <a:avLst/>
          </a:prstGeom>
          <a:noFill/>
        </p:spPr>
      </p:pic>
      <p:pic>
        <p:nvPicPr>
          <p:cNvPr id="1029" name="Picture 5" descr="C:\Users\Савинкова\Desktop\3260692_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0"/>
            <a:ext cx="2484275" cy="1656184"/>
          </a:xfrm>
          <a:prstGeom prst="rect">
            <a:avLst/>
          </a:prstGeom>
          <a:noFill/>
        </p:spPr>
      </p:pic>
      <p:pic>
        <p:nvPicPr>
          <p:cNvPr id="1030" name="Picture 6" descr="C:\Users\Савинкова\Desktop\1313118501_055914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1844824"/>
            <a:ext cx="4066202" cy="2974137"/>
          </a:xfrm>
          <a:prstGeom prst="rect">
            <a:avLst/>
          </a:prstGeom>
          <a:noFill/>
        </p:spPr>
      </p:pic>
      <p:pic>
        <p:nvPicPr>
          <p:cNvPr id="4" name="Picture 2" descr="C:\Users\Савинкова\Desktop\jpg41649065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4365104"/>
            <a:ext cx="4187351" cy="2276872"/>
          </a:xfrm>
          <a:prstGeom prst="rect">
            <a:avLst/>
          </a:prstGeom>
          <a:noFill/>
        </p:spPr>
      </p:pic>
      <p:pic>
        <p:nvPicPr>
          <p:cNvPr id="5" name="Picture 3" descr="C:\Users\Савинкова\Desktop\4971299549_e09770f19e_z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2120" y="4797152"/>
            <a:ext cx="2438400" cy="1878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авинкова\Desktop\moleku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32656"/>
            <a:ext cx="7956376" cy="5858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49817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Переход между состояния вещества</a:t>
            </a:r>
            <a:endParaRPr lang="ru-RU" dirty="0"/>
          </a:p>
        </p:txBody>
      </p:sp>
      <p:pic>
        <p:nvPicPr>
          <p:cNvPr id="3074" name="Picture 2" descr="C:\Users\Савинкова\Desktop\states_of_matter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812306"/>
            <a:ext cx="8100392" cy="42189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3320" y="0"/>
            <a:ext cx="6120680" cy="1440160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/>
              <a:t>Твердое тело</a:t>
            </a:r>
            <a:endParaRPr lang="ru-RU" sz="7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76672"/>
            <a:ext cx="2314898" cy="2764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Савинкова\Desktop\w031230c0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4940" y="1340768"/>
            <a:ext cx="3249060" cy="2448272"/>
          </a:xfrm>
          <a:prstGeom prst="rect">
            <a:avLst/>
          </a:prstGeom>
          <a:noFill/>
        </p:spPr>
      </p:pic>
      <p:pic>
        <p:nvPicPr>
          <p:cNvPr id="2051" name="Picture 3" descr="C:\Users\Савинкова\Desktop\diamante-puro-nel-pianeta-55-cancri-e.jpg"/>
          <p:cNvPicPr>
            <a:picLocks noChangeAspect="1" noChangeArrowheads="1"/>
          </p:cNvPicPr>
          <p:nvPr/>
        </p:nvPicPr>
        <p:blipFill>
          <a:blip r:embed="rId4" cstate="print"/>
          <a:srcRect l="9947" t="30122" r="10170" b="7125"/>
          <a:stretch>
            <a:fillRect/>
          </a:stretch>
        </p:blipFill>
        <p:spPr bwMode="auto">
          <a:xfrm>
            <a:off x="4149526" y="3717033"/>
            <a:ext cx="4994474" cy="2448272"/>
          </a:xfrm>
          <a:prstGeom prst="rect">
            <a:avLst/>
          </a:prstGeom>
          <a:noFill/>
        </p:spPr>
      </p:pic>
      <p:pic>
        <p:nvPicPr>
          <p:cNvPr id="2053" name="Picture 5" descr="C:\Users\Савинкова\Desktop\852_Logotipo.jpg"/>
          <p:cNvPicPr>
            <a:picLocks noChangeAspect="1" noChangeArrowheads="1"/>
          </p:cNvPicPr>
          <p:nvPr/>
        </p:nvPicPr>
        <p:blipFill>
          <a:blip r:embed="rId5" cstate="print"/>
          <a:srcRect l="19053" t="3477" r="18368" b="2655"/>
          <a:stretch>
            <a:fillRect/>
          </a:stretch>
        </p:blipFill>
        <p:spPr bwMode="auto">
          <a:xfrm>
            <a:off x="3779912" y="1340768"/>
            <a:ext cx="2160240" cy="2430270"/>
          </a:xfrm>
          <a:prstGeom prst="rect">
            <a:avLst/>
          </a:prstGeom>
          <a:noFill/>
        </p:spPr>
      </p:pic>
      <p:pic>
        <p:nvPicPr>
          <p:cNvPr id="4099" name="Picture 3" descr="C:\Users\Савинкова\Desktop\FC196E770EC8-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3573016"/>
            <a:ext cx="3465777" cy="25993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C:\Users\Савинкова\Desktop\chimica.jpg"/>
          <p:cNvPicPr>
            <a:picLocks noChangeAspect="1" noChangeArrowheads="1"/>
          </p:cNvPicPr>
          <p:nvPr/>
        </p:nvPicPr>
        <p:blipFill>
          <a:blip r:embed="rId2" cstate="print"/>
          <a:srcRect r="-898" b="19754"/>
          <a:stretch>
            <a:fillRect/>
          </a:stretch>
        </p:blipFill>
        <p:spPr bwMode="auto">
          <a:xfrm>
            <a:off x="4355976" y="1052736"/>
            <a:ext cx="4104456" cy="24482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0"/>
            <a:ext cx="4360528" cy="1426170"/>
          </a:xfrm>
        </p:spPr>
        <p:txBody>
          <a:bodyPr>
            <a:noAutofit/>
          </a:bodyPr>
          <a:lstStyle/>
          <a:p>
            <a:r>
              <a:rPr lang="ru-RU" sz="7200" dirty="0" smtClean="0"/>
              <a:t>Жидкость</a:t>
            </a:r>
            <a:endParaRPr lang="ru-RU" sz="7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76672"/>
            <a:ext cx="2520280" cy="305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C:\Users\Савинкова\Desktop\Michael_Melgar_LiquidArt_resize_dropl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501008"/>
            <a:ext cx="2639435" cy="2935052"/>
          </a:xfrm>
          <a:prstGeom prst="rect">
            <a:avLst/>
          </a:prstGeom>
          <a:noFill/>
        </p:spPr>
      </p:pic>
      <p:pic>
        <p:nvPicPr>
          <p:cNvPr id="5125" name="Picture 5" descr="C:\Users\Савинкова\Desktop\podborka_196_7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3501008"/>
            <a:ext cx="4469165" cy="2975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0"/>
            <a:ext cx="1800200" cy="2857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C:\Users\Савинкова\Desktop\img4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420888"/>
            <a:ext cx="3991546" cy="399154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404664"/>
            <a:ext cx="2560328" cy="1340768"/>
          </a:xfrm>
        </p:spPr>
        <p:txBody>
          <a:bodyPr>
            <a:normAutofit/>
          </a:bodyPr>
          <a:lstStyle/>
          <a:p>
            <a:r>
              <a:rPr lang="ru-RU" sz="7200" dirty="0" smtClean="0"/>
              <a:t>Газ</a:t>
            </a:r>
            <a:endParaRPr lang="ru-RU" sz="7200" dirty="0"/>
          </a:p>
        </p:txBody>
      </p:sp>
      <p:pic>
        <p:nvPicPr>
          <p:cNvPr id="3075" name="Picture 3" descr="C:\Users\Савинкова\Desktop\0-pokupaem-ballonyi-dlya-tehnicheskih-gazo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514419"/>
            <a:ext cx="3168352" cy="4343581"/>
          </a:xfrm>
          <a:prstGeom prst="rect">
            <a:avLst/>
          </a:prstGeom>
          <a:noFill/>
        </p:spPr>
      </p:pic>
      <p:pic>
        <p:nvPicPr>
          <p:cNvPr id="3077" name="Picture 5" descr="C:\Users\Савинкова\Desktop\1379355326_best-full-hd-wallpapers-137-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260648"/>
            <a:ext cx="3647164" cy="2276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Характеристики состояний вещества</a:t>
            </a:r>
            <a:endParaRPr lang="ru-RU" sz="32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43608" y="764704"/>
          <a:ext cx="7890846" cy="567651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79386"/>
                <a:gridCol w="2249006"/>
                <a:gridCol w="1440160"/>
                <a:gridCol w="1224136"/>
                <a:gridCol w="864096"/>
                <a:gridCol w="834062"/>
              </a:tblGrid>
              <a:tr h="8115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Состояние вещества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Расположение молекул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Отличитель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</a:rPr>
                        <a:t>ные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 признаки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Взаимодействие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между молекулами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</a:rPr>
                        <a:t>Сохраняет объем</a:t>
                      </a:r>
                      <a:endParaRPr lang="ru-RU" sz="14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Сохраняет форму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7627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/>
                        <a:t>Твердое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/>
                        <a:t>Упорядоченное, частицы расположены близко друг к другу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Сильное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/>
                        <a:t>Хрупкость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+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+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604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807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Жидкое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Неупорядоченное, частицы дальше, чем в твердом состоянии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/>
                        <a:t>Слабее, чем в твердом состоянии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/>
                        <a:t>Текучесть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/>
                        <a:t>+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-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00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745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Газообразное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/>
                        <a:t>Неупорядоченное, частицы далеко друг от друга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Слабое, практически отсутствует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Летучесть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-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-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06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103" name="Picture 7" descr="C:\Users\Савинкова\Desktop\молекулы.gif"/>
          <p:cNvPicPr>
            <a:picLocks noChangeAspect="1" noChangeArrowheads="1"/>
          </p:cNvPicPr>
          <p:nvPr/>
        </p:nvPicPr>
        <p:blipFill>
          <a:blip r:embed="rId2" cstate="print"/>
          <a:srcRect l="65218" t="1649" r="16639" b="16704"/>
          <a:stretch>
            <a:fillRect/>
          </a:stretch>
        </p:blipFill>
        <p:spPr bwMode="auto">
          <a:xfrm rot="5400000">
            <a:off x="3003826" y="1900830"/>
            <a:ext cx="832092" cy="1872208"/>
          </a:xfrm>
          <a:prstGeom prst="rect">
            <a:avLst/>
          </a:prstGeom>
          <a:noFill/>
        </p:spPr>
      </p:pic>
      <p:pic>
        <p:nvPicPr>
          <p:cNvPr id="4104" name="Picture 8" descr="C:\Users\Савинкова\Desktop\молекулы.gif"/>
          <p:cNvPicPr>
            <a:picLocks noChangeAspect="1" noChangeArrowheads="1"/>
          </p:cNvPicPr>
          <p:nvPr/>
        </p:nvPicPr>
        <p:blipFill>
          <a:blip r:embed="rId2" cstate="print"/>
          <a:srcRect l="39004" t="2779" r="45876" b="18598"/>
          <a:stretch>
            <a:fillRect/>
          </a:stretch>
        </p:blipFill>
        <p:spPr bwMode="auto">
          <a:xfrm rot="5400000">
            <a:off x="3059832" y="3501008"/>
            <a:ext cx="720080" cy="1872208"/>
          </a:xfrm>
          <a:prstGeom prst="rect">
            <a:avLst/>
          </a:prstGeom>
          <a:noFill/>
        </p:spPr>
      </p:pic>
      <p:pic>
        <p:nvPicPr>
          <p:cNvPr id="4105" name="Picture 9" descr="C:\Users\Савинкова\Desktop\молекулы.gif"/>
          <p:cNvPicPr>
            <a:picLocks noChangeAspect="1" noChangeArrowheads="1"/>
          </p:cNvPicPr>
          <p:nvPr/>
        </p:nvPicPr>
        <p:blipFill>
          <a:blip r:embed="rId2" cstate="print"/>
          <a:srcRect l="10535" t="1221" r="72833" b="23180"/>
          <a:stretch>
            <a:fillRect/>
          </a:stretch>
        </p:blipFill>
        <p:spPr bwMode="auto">
          <a:xfrm rot="16200000">
            <a:off x="3059834" y="5157190"/>
            <a:ext cx="792086" cy="180020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 rot="2113058">
            <a:off x="-125338" y="5410333"/>
            <a:ext cx="359991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</a:rPr>
              <a:t>Проверь себя!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631</TotalTime>
  <Words>151</Words>
  <Application>Microsoft Office PowerPoint</Application>
  <PresentationFormat>Экран (4:3)</PresentationFormat>
  <Paragraphs>45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Слайд 1</vt:lpstr>
      <vt:lpstr>Строение вещества</vt:lpstr>
      <vt:lpstr>Слайд 3</vt:lpstr>
      <vt:lpstr>Слайд 4</vt:lpstr>
      <vt:lpstr>Переход между состояния вещества</vt:lpstr>
      <vt:lpstr>Твердое тело</vt:lpstr>
      <vt:lpstr>Жидкость</vt:lpstr>
      <vt:lpstr>Газ</vt:lpstr>
      <vt:lpstr>Характеристики состояний вещества</vt:lpstr>
      <vt:lpstr>Сегодня на уроке:</vt:lpstr>
      <vt:lpstr>Спасибо за урок! Была рада видеть вас!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Состояния вещества</dc:title>
  <dc:creator>Савинкова</dc:creator>
  <cp:lastModifiedBy>Савинкова</cp:lastModifiedBy>
  <cp:revision>58</cp:revision>
  <dcterms:created xsi:type="dcterms:W3CDTF">2014-01-19T18:15:42Z</dcterms:created>
  <dcterms:modified xsi:type="dcterms:W3CDTF">2014-03-11T05:07:30Z</dcterms:modified>
</cp:coreProperties>
</file>