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BF3B-0D33-431F-BACD-CE21CBEE714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A4E-5236-47C3-8A52-06ECB6EB9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BF3B-0D33-431F-BACD-CE21CBEE714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A4E-5236-47C3-8A52-06ECB6EB9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BF3B-0D33-431F-BACD-CE21CBEE714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A4E-5236-47C3-8A52-06ECB6EB9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BF3B-0D33-431F-BACD-CE21CBEE714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A4E-5236-47C3-8A52-06ECB6EB9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BF3B-0D33-431F-BACD-CE21CBEE714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A4E-5236-47C3-8A52-06ECB6EB9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BF3B-0D33-431F-BACD-CE21CBEE714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A4E-5236-47C3-8A52-06ECB6EB9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BF3B-0D33-431F-BACD-CE21CBEE714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A4E-5236-47C3-8A52-06ECB6EB9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BF3B-0D33-431F-BACD-CE21CBEE714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A4E-5236-47C3-8A52-06ECB6EB9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BF3B-0D33-431F-BACD-CE21CBEE714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A4E-5236-47C3-8A52-06ECB6EB9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BF3B-0D33-431F-BACD-CE21CBEE714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A4E-5236-47C3-8A52-06ECB6EB9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BF3B-0D33-431F-BACD-CE21CBEE714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5DA4E-5236-47C3-8A52-06ECB6EB9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9BF3B-0D33-431F-BACD-CE21CBEE7146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DA4E-5236-47C3-8A52-06ECB6EB9E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1444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Средняя и мгновенная скорости при неравномерном движении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088832" cy="415401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</a:t>
            </a:r>
            <a:endParaRPr lang="ru-RU" dirty="0" smtClean="0"/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МКОУ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л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ицей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ст. Змейская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учитель физики Малышев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М.Е.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266" name="Picture 2" descr="http://900igr.net/datai/fizika/Ravnomernoe-i-neravnomernoe-dvizhenie/0015-005-Primery-neravnomernogo-dvizhenij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2357454" cy="282626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 дом: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Первую треть трассы велосипедист ехал со скоростью 12 км в час, вторую треть — со скоростью 16 км в час, а последнюю треть — со скоростью 24 км в час. Найдите среднюю скорость велосипеда на протяжении всего пути. Ответ дайте в км в час.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Образовательная цель: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повторить понятие – средняя и мгновенная скорости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научиться </a:t>
            </a:r>
            <a:r>
              <a:rPr lang="ru-RU" dirty="0"/>
              <a:t>находить среднюю скорость при различных </a:t>
            </a:r>
            <a:r>
              <a:rPr lang="ru-RU" dirty="0" smtClean="0"/>
              <a:t>условиях;</a:t>
            </a:r>
          </a:p>
          <a:p>
            <a:r>
              <a:rPr lang="ru-RU" dirty="0" smtClean="0"/>
              <a:t>научиться определять мгновенную скорость при выполнении практической работы и строить график зависимости </a:t>
            </a:r>
            <a:r>
              <a:rPr lang="en-US" dirty="0" smtClean="0"/>
              <a:t>V(t)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“ Практика рождается только из тесного соединения физики и математики</a:t>
            </a:r>
            <a:r>
              <a:rPr lang="ru-RU" b="1" dirty="0"/>
              <a:t>” </a:t>
            </a:r>
            <a:endParaRPr lang="ru-RU" b="1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        </a:t>
            </a:r>
            <a:r>
              <a:rPr lang="ru-RU" dirty="0" smtClean="0"/>
              <a:t>Бэкон </a:t>
            </a:r>
            <a:r>
              <a:rPr lang="ru-RU" dirty="0"/>
              <a:t>Ф.</a:t>
            </a:r>
          </a:p>
          <a:p>
            <a:endParaRPr lang="ru-RU" dirty="0"/>
          </a:p>
        </p:txBody>
      </p:sp>
      <p:pic>
        <p:nvPicPr>
          <p:cNvPr id="14338" name="Picture 2" descr="http://im3-tub-ru.yandex.net/i?id=140915966-0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928933"/>
            <a:ext cx="3357586" cy="2767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imag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14356"/>
            <a:ext cx="154007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image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500306"/>
            <a:ext cx="304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image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4572008"/>
            <a:ext cx="3048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071802" y="18573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а) “Разгон” (начальная скорость меньше конечной)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3429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б) “Торможение” (конечная скорость меньше начальной)</a:t>
            </a:r>
          </a:p>
        </p:txBody>
      </p:sp>
      <p:pic>
        <p:nvPicPr>
          <p:cNvPr id="16389" name="Picture 5" descr="image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2643182"/>
            <a:ext cx="99392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Устно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1500174"/>
            <a:ext cx="807249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Найдите скорость автомобиля, если путь в 180 км он проехал за 3 часа.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Автомобиль ехал 1 час со скоростью 80 км /ч и 1 час со скоростью 60 км/ч. Найдите среднюю скорость. Действительно, средняя скорость равна(80+60)/2=70 км/ч.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данном случае средняя скорость равна среднему арифметическому скоростей.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Изменим условие. Автомобиль ехал 2 часа со скоростью 60 км /ч и 3 часа со скоростью 80 км/ч. Какова средняя скорость на всем пути?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(</a:t>
            </a:r>
            <a:r>
              <a:rPr lang="ru-RU" dirty="0" smtClean="0"/>
              <a:t>60* 2+80* </a:t>
            </a:r>
            <a:r>
              <a:rPr lang="ru-RU" dirty="0"/>
              <a:t>3)/5=72 км /ч. Скажите, а сейчас средняя скорость равна среднему арифметическому скоростей?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Скорость </a:t>
            </a:r>
            <a:r>
              <a:rPr lang="ru-RU" dirty="0"/>
              <a:t>лодки по течению 24 км в час, против течения 16 км в час. Найти среднюю </a:t>
            </a:r>
            <a:r>
              <a:rPr lang="ru-RU" dirty="0" smtClean="0"/>
              <a:t>скорость лодки.</a:t>
            </a:r>
            <a:endParaRPr lang="ru-RU" dirty="0"/>
          </a:p>
          <a:p>
            <a:endParaRPr lang="ru-RU" dirty="0"/>
          </a:p>
        </p:txBody>
      </p:sp>
      <p:pic>
        <p:nvPicPr>
          <p:cNvPr id="21506" name="Picture 2" descr="http://im8-tub-ru.yandex.net/i?id=311637674-0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286123"/>
            <a:ext cx="5214974" cy="2929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Решение.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Пусть </a:t>
            </a:r>
            <a:r>
              <a:rPr lang="ru-RU" dirty="0"/>
              <a:t>S- путь от начального до конечного пунктов, тогда время, затраченное на путь по течению S/24, а против течения - S/16, общее время движения - 5S/48. Так как весь путь, туда и обратно составляет 2S, следовательно, средняя скорость равна2S/(5S/48)=19,2 км в час.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Решение.</a:t>
            </a:r>
            <a:endParaRPr lang="ru-RU" dirty="0" smtClean="0"/>
          </a:p>
          <a:p>
            <a:r>
              <a:rPr lang="en-US" dirty="0"/>
              <a:t>V</a:t>
            </a:r>
            <a:r>
              <a:rPr lang="ru-RU" dirty="0"/>
              <a:t>ср</a:t>
            </a:r>
            <a:r>
              <a:rPr lang="en-US" dirty="0"/>
              <a:t> = 2s / t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r>
              <a:rPr lang="en-US" dirty="0"/>
              <a:t>t</a:t>
            </a:r>
            <a:r>
              <a:rPr lang="en-US" baseline="-25000" dirty="0"/>
              <a:t>1</a:t>
            </a:r>
            <a:r>
              <a:rPr lang="en-US" dirty="0"/>
              <a:t> = s / 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ru-RU" baseline="-25000" dirty="0" smtClean="0"/>
              <a:t>       и           </a:t>
            </a:r>
            <a:r>
              <a:rPr lang="en-US" dirty="0"/>
              <a:t>t</a:t>
            </a:r>
            <a:r>
              <a:rPr lang="en-US" baseline="-25000" dirty="0"/>
              <a:t>2</a:t>
            </a:r>
            <a:r>
              <a:rPr lang="en-US" dirty="0"/>
              <a:t> = s /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ru-RU" baseline="-25000" dirty="0" smtClean="0"/>
          </a:p>
          <a:p>
            <a:endParaRPr lang="ru-RU" baseline="-25000" dirty="0"/>
          </a:p>
          <a:p>
            <a:r>
              <a:rPr lang="en-US" dirty="0" smtClean="0"/>
              <a:t>V</a:t>
            </a:r>
            <a:r>
              <a:rPr lang="ru-RU" dirty="0" smtClean="0"/>
              <a:t>ср</a:t>
            </a:r>
            <a:r>
              <a:rPr lang="en-US" dirty="0" smtClean="0"/>
              <a:t> = 2s /</a:t>
            </a:r>
            <a:r>
              <a:rPr lang="ru-RU" dirty="0" smtClean="0"/>
              <a:t> </a:t>
            </a:r>
            <a:r>
              <a:rPr lang="en-US" dirty="0"/>
              <a:t>V</a:t>
            </a:r>
            <a:r>
              <a:rPr lang="en-US" baseline="-25000" dirty="0"/>
              <a:t>1  </a:t>
            </a:r>
            <a:r>
              <a:rPr lang="en-US" dirty="0"/>
              <a:t>+</a:t>
            </a:r>
            <a:r>
              <a:rPr lang="en-US" baseline="-25000" dirty="0"/>
              <a:t>   </a:t>
            </a:r>
            <a:r>
              <a:rPr lang="en-US" dirty="0"/>
              <a:t>s / V</a:t>
            </a:r>
            <a:r>
              <a:rPr lang="en-US" baseline="-25000" dirty="0"/>
              <a:t>2 </a:t>
            </a:r>
            <a:r>
              <a:rPr lang="en-US" dirty="0"/>
              <a:t>= 2 V</a:t>
            </a:r>
            <a:r>
              <a:rPr lang="en-US" baseline="-25000" dirty="0"/>
              <a:t>1 </a:t>
            </a:r>
            <a:r>
              <a:rPr lang="en-US" dirty="0"/>
              <a:t>V</a:t>
            </a:r>
            <a:r>
              <a:rPr lang="en-US" baseline="-25000" dirty="0"/>
              <a:t>2</a:t>
            </a:r>
            <a:r>
              <a:rPr lang="en-US" dirty="0"/>
              <a:t> /</a:t>
            </a:r>
            <a:r>
              <a:rPr lang="en-US" baseline="-25000" dirty="0"/>
              <a:t>  </a:t>
            </a:r>
            <a:r>
              <a:rPr lang="en-US" dirty="0"/>
              <a:t>V</a:t>
            </a:r>
            <a:r>
              <a:rPr lang="en-US" baseline="-25000" dirty="0"/>
              <a:t>1 </a:t>
            </a:r>
            <a:r>
              <a:rPr lang="en-US" dirty="0"/>
              <a:t>+</a:t>
            </a:r>
            <a:r>
              <a:rPr lang="en-US" baseline="-25000" dirty="0"/>
              <a:t>   </a:t>
            </a:r>
            <a:r>
              <a:rPr lang="en-US" dirty="0"/>
              <a:t>V</a:t>
            </a:r>
            <a:r>
              <a:rPr lang="en-US" baseline="-25000" dirty="0"/>
              <a:t>2 </a:t>
            </a:r>
            <a:endParaRPr lang="ru-RU" baseline="-25000" dirty="0" smtClean="0"/>
          </a:p>
          <a:p>
            <a:endParaRPr lang="ru-RU" baseline="-25000" dirty="0"/>
          </a:p>
          <a:p>
            <a:r>
              <a:rPr lang="en-US" dirty="0" smtClean="0"/>
              <a:t>V</a:t>
            </a:r>
            <a:r>
              <a:rPr lang="ru-RU" dirty="0" smtClean="0"/>
              <a:t>ср</a:t>
            </a:r>
            <a:r>
              <a:rPr lang="en-US" dirty="0" smtClean="0"/>
              <a:t> =</a:t>
            </a:r>
            <a:r>
              <a:rPr lang="ru-RU" dirty="0" smtClean="0"/>
              <a:t> 19,2 км/ч</a:t>
            </a:r>
            <a:endParaRPr lang="ru-RU" baseline="-25000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385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Средняя и мгновенная скорости при неравномерном движении</vt:lpstr>
      <vt:lpstr>Образовательная цель:  </vt:lpstr>
      <vt:lpstr>Презентация PowerPoint</vt:lpstr>
      <vt:lpstr>Презентация PowerPoint</vt:lpstr>
      <vt:lpstr> Устно </vt:lpstr>
      <vt:lpstr>Презентация PowerPoint</vt:lpstr>
      <vt:lpstr>Задача  </vt:lpstr>
      <vt:lpstr>Решение. </vt:lpstr>
      <vt:lpstr>Презентация PowerPoint</vt:lpstr>
      <vt:lpstr>На дом: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Средняя и мгновенная скорости при неравномерном движении</dc:title>
  <dc:creator>User</dc:creator>
  <cp:lastModifiedBy>ACER</cp:lastModifiedBy>
  <cp:revision>10</cp:revision>
  <dcterms:created xsi:type="dcterms:W3CDTF">2012-10-30T15:57:00Z</dcterms:created>
  <dcterms:modified xsi:type="dcterms:W3CDTF">2014-10-25T17:33:13Z</dcterms:modified>
</cp:coreProperties>
</file>