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C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C7C48"/>
            </a:gs>
            <a:gs pos="100000">
              <a:srgbClr val="92D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F1BC-8047-4623-B005-5781176DA87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4AF0-41DB-4585-BAEE-015B295A41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3.bp.blogspot.com/-0CA-ijqjt7s/T0HZYukuhUI/AAAAAAAABCc/lfijs-u2ce0/s1600/dafdb36724be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4.bp.blogspot.com/-KxIAg4D66yw/T0HZj4nItyI/AAAAAAAABCk/qjAZ6qtrCrs/s1600/Welwitschia_mirabilis_3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2.bp.blogspot.com/-owzqtlaGnkk/T0HaBrdUKgI/AAAAAAAABC0/un6Cyfeg9cU/s1600/Raphi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4.bp.blogspot.com/-l5yn60nl1Pc/T0HZrilPUOI/AAAAAAAABCs/E_IBZpFmxrU/s1600/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.bp.blogspot.com/-PdBAyRBpDDc/T0HacG__zgI/AAAAAAAABC8/XCkzGxAf4WQ/s1600/70.2961_enl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4.bp.blogspot.com/-UsfzvLGioW0/T0Ha0ik45dI/AAAAAAAABDE/X9u9tni3w9I/s1600/orquide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1.bp.blogspot.com/-jTWcJY1DOFA/T0HbGOKGEOI/AAAAAAAABDM/438fymMvPSM/s1600/arabidopsis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Admin\Рабочий стол\фотосинт\8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1000125"/>
            <a:ext cx="5715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Documents and Settings\Admin\Рабочий стол\Мои документы\Мои рисунки\аним картинки\a1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3786188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1643050"/>
            <a:ext cx="5988627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ru-RU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Удивительный мир</a:t>
            </a:r>
            <a:br>
              <a:rPr lang="ru-RU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растений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E:\Картинки\анимация\221908129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571876"/>
            <a:ext cx="19129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20" y="714356"/>
            <a:ext cx="55025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 и еще немного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растениях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Самые крупные фрукты и овощи.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Взгляните, пожалуйста, на размеры некоторых особо крупных овощей и фруктов, выращенных когда-то человеком: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chemeClr val="tx2"/>
                </a:solidFill>
              </a:rPr>
              <a:t>Капуста кочанная - 51,8 кг.</a:t>
            </a:r>
            <a:br>
              <a:rPr lang="ru-RU" i="1" dirty="0">
                <a:solidFill>
                  <a:schemeClr val="tx2"/>
                </a:solidFill>
              </a:rPr>
            </a:br>
            <a:r>
              <a:rPr lang="ru-RU" i="1" dirty="0">
                <a:solidFill>
                  <a:schemeClr val="tx2"/>
                </a:solidFill>
              </a:rPr>
              <a:t>Капуста цветная - 23,9 кг.</a:t>
            </a:r>
            <a:br>
              <a:rPr lang="ru-RU" i="1" dirty="0">
                <a:solidFill>
                  <a:schemeClr val="tx2"/>
                </a:solidFill>
              </a:rPr>
            </a:br>
            <a:r>
              <a:rPr lang="ru-RU" i="1" dirty="0">
                <a:solidFill>
                  <a:schemeClr val="tx2"/>
                </a:solidFill>
              </a:rPr>
              <a:t>Помидоры - 1,9 кг.</a:t>
            </a:r>
            <a:br>
              <a:rPr lang="ru-RU" i="1" dirty="0">
                <a:solidFill>
                  <a:schemeClr val="tx2"/>
                </a:solidFill>
              </a:rPr>
            </a:br>
            <a:r>
              <a:rPr lang="ru-RU" i="1" dirty="0">
                <a:solidFill>
                  <a:schemeClr val="tx2"/>
                </a:solidFill>
              </a:rPr>
              <a:t>Тыква - 171,4 кг.</a:t>
            </a:r>
            <a:br>
              <a:rPr lang="ru-RU" i="1" dirty="0">
                <a:solidFill>
                  <a:schemeClr val="tx2"/>
                </a:solidFill>
              </a:rPr>
            </a:br>
            <a:r>
              <a:rPr lang="ru-RU" i="1" dirty="0">
                <a:solidFill>
                  <a:schemeClr val="tx2"/>
                </a:solidFill>
              </a:rPr>
              <a:t>Гриб-зонт - 190 см (по окружности шляпки).</a:t>
            </a:r>
            <a:br>
              <a:rPr lang="ru-RU" i="1" dirty="0">
                <a:solidFill>
                  <a:schemeClr val="tx2"/>
                </a:solidFill>
              </a:rPr>
            </a:br>
            <a:r>
              <a:rPr lang="ru-RU" i="1" dirty="0">
                <a:solidFill>
                  <a:schemeClr val="tx2"/>
                </a:solidFill>
              </a:rPr>
              <a:t>Лимон - 2,65 кг.</a:t>
            </a:r>
            <a:br>
              <a:rPr lang="ru-RU" i="1" dirty="0">
                <a:solidFill>
                  <a:schemeClr val="tx2"/>
                </a:solidFill>
              </a:rPr>
            </a:br>
            <a:r>
              <a:rPr lang="ru-RU" i="1" dirty="0">
                <a:solidFill>
                  <a:schemeClr val="tx2"/>
                </a:solidFill>
              </a:rPr>
              <a:t>Ананас - 7,5 кг.</a:t>
            </a:r>
            <a:br>
              <a:rPr lang="ru-RU" i="1" dirty="0">
                <a:solidFill>
                  <a:schemeClr val="tx2"/>
                </a:solidFill>
              </a:rPr>
            </a:br>
            <a:r>
              <a:rPr lang="ru-RU" i="1" dirty="0">
                <a:solidFill>
                  <a:schemeClr val="tx2"/>
                </a:solidFill>
              </a:rPr>
              <a:t>Дыня - 40,8 кг.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00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00306"/>
            <a:ext cx="3214688" cy="3656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Выноска-облако 4"/>
          <p:cNvSpPr/>
          <p:nvPr/>
        </p:nvSpPr>
        <p:spPr>
          <a:xfrm>
            <a:off x="4000496" y="928670"/>
            <a:ext cx="2357454" cy="17145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ПОКА!!!</a:t>
            </a:r>
            <a:endParaRPr lang="ru-RU" sz="28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Самым суровым характером обладает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>
                <a:solidFill>
                  <a:srgbClr val="FFFF00"/>
                </a:solidFill>
              </a:rPr>
              <a:t>лютик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http://3.bp.blogspot.com/-0CA-ijqjt7s/T0HZYukuhUI/AAAAAAAABCc/lfijs-u2ce0/s200/dafdb36724b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357430"/>
            <a:ext cx="700092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Самое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выносливое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растение - это </a:t>
            </a:r>
            <a:r>
              <a:rPr lang="ru-RU" sz="5300" b="1" dirty="0">
                <a:solidFill>
                  <a:srgbClr val="C00000"/>
                </a:solidFill>
              </a:rPr>
              <a:t>вельвичия</a:t>
            </a:r>
            <a:endParaRPr lang="ru-RU" sz="53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4.bp.blogspot.com/-KxIAg4D66yw/T0HZj4nItyI/AAAAAAAABCk/qjAZ6qtrCrs/s200/Welwitschia_mirabilis_3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85926"/>
            <a:ext cx="650085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Самые длинные листья </a:t>
            </a:r>
            <a:r>
              <a:rPr lang="ru-RU" b="1" dirty="0" smtClean="0"/>
              <a:t>у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>
                <a:solidFill>
                  <a:schemeClr val="bg2">
                    <a:lumMod val="90000"/>
                  </a:schemeClr>
                </a:solidFill>
              </a:rPr>
              <a:t>винной пальмы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4" name="Рисунок 3" descr="http://2.bp.blogspot.com/-owzqtlaGnkk/T0HaBrdUKgI/AAAAAAAABC0/un6Cyfeg9cU/s200/Raphi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14488"/>
            <a:ext cx="650085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Самым крошечным цветущим растением </a:t>
            </a:r>
            <a:r>
              <a:rPr lang="ru-RU" dirty="0"/>
              <a:t>является плавучая ряска</a:t>
            </a:r>
            <a:r>
              <a:rPr lang="ru-RU" b="1" dirty="0"/>
              <a:t> </a:t>
            </a:r>
            <a:r>
              <a:rPr lang="ru-RU" b="1" i="1" dirty="0" err="1">
                <a:solidFill>
                  <a:schemeClr val="bg1"/>
                </a:solidFill>
              </a:rPr>
              <a:t>Вольфия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http://4.bp.blogspot.com/-l5yn60nl1Pc/T0HZrilPUOI/AAAAAAAABCs/E_IBZpFmxrU/s200/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71678"/>
            <a:ext cx="278608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Самое маленькое растение в мире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000240"/>
            <a:ext cx="5715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Самые выносливые семена</a:t>
            </a:r>
            <a:r>
              <a:rPr lang="ru-RU" dirty="0"/>
              <a:t> у</a:t>
            </a:r>
            <a:r>
              <a:rPr lang="ru-RU" b="1" dirty="0"/>
              <a:t> </a:t>
            </a: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люпина арктического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http://3.bp.blogspot.com/-PdBAyRBpDDc/T0HacG__zgI/AAAAAAAABC8/XCkzGxAf4WQ/s200/70.2961_enl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000240"/>
            <a:ext cx="614366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Самая крошечная в </a:t>
            </a:r>
            <a:r>
              <a:rPr lang="ru-RU" b="1" dirty="0" smtClean="0"/>
              <a:t>мире</a:t>
            </a:r>
            <a:br>
              <a:rPr lang="ru-RU" b="1" dirty="0" smtClean="0"/>
            </a:b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>
                <a:solidFill>
                  <a:srgbClr val="FFFF00"/>
                </a:solidFill>
              </a:rPr>
              <a:t>орхидея</a:t>
            </a: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http://4.bp.blogspot.com/-UsfzvLGioW0/T0Ha0ik45dI/AAAAAAAABDE/X9u9tni3w9I/s200/orquide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357562"/>
            <a:ext cx="26432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Фото: Лу Джост (Lou Jost). Самая маленькая орхидея обнаружена в Эквадоре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500174"/>
            <a:ext cx="442915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Самое </a:t>
            </a:r>
            <a:r>
              <a:rPr lang="ru-RU" b="1" dirty="0" smtClean="0"/>
              <a:t>первое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00B0F0"/>
                </a:solidFill>
              </a:rPr>
              <a:t>растение-космонавт</a:t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i="1" dirty="0" smtClean="0">
                <a:solidFill>
                  <a:srgbClr val="00B0F0"/>
                </a:solidFill>
              </a:rPr>
              <a:t>сорняк </a:t>
            </a:r>
            <a:r>
              <a:rPr lang="ru-RU" b="1" i="1" dirty="0" err="1">
                <a:solidFill>
                  <a:srgbClr val="FF0000"/>
                </a:solidFill>
              </a:rPr>
              <a:t>арабидопсис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1.bp.blogspot.com/-jTWcJY1DOFA/T0HbGOKGEOI/AAAAAAAABDM/438fymMvPSM/s200/arabidopsi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143116"/>
            <a:ext cx="400052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</a:t>
            </a:r>
            <a:r>
              <a:rPr lang="ru-RU" b="1" dirty="0" smtClean="0"/>
              <a:t>амый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крупный цветок в </a:t>
            </a:r>
            <a:r>
              <a:rPr lang="ru-RU" b="1" dirty="0" smtClean="0"/>
              <a:t>мире -</a:t>
            </a:r>
            <a:r>
              <a:rPr lang="ru-RU" b="1" i="1" dirty="0" smtClean="0">
                <a:solidFill>
                  <a:schemeClr val="bg1"/>
                </a:solidFill>
              </a:rPr>
              <a:t>Раффлезия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Фото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3182"/>
            <a:ext cx="342902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Фото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714620"/>
            <a:ext cx="421484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Самым суровым характером обладает  лютик</vt:lpstr>
      <vt:lpstr>Самое выносливое растение - это вельвичия</vt:lpstr>
      <vt:lpstr>Самые длинные листья у  винной пальмы</vt:lpstr>
      <vt:lpstr>Самым крошечным цветущим растением является плавучая ряска Вольфия</vt:lpstr>
      <vt:lpstr>Самые выносливые семена у люпина арктического</vt:lpstr>
      <vt:lpstr>Самая крошечная в мире  орхидея</vt:lpstr>
      <vt:lpstr>Самое первое  растение-космонавт сорняк арабидопсис</vt:lpstr>
      <vt:lpstr>Самый  крупный цветок в мире -Раффлезия 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SUPER</dc:creator>
  <cp:lastModifiedBy>SUPER</cp:lastModifiedBy>
  <cp:revision>4</cp:revision>
  <dcterms:created xsi:type="dcterms:W3CDTF">2013-12-04T17:34:40Z</dcterms:created>
  <dcterms:modified xsi:type="dcterms:W3CDTF">2013-12-04T18:05:44Z</dcterms:modified>
</cp:coreProperties>
</file>