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556792"/>
            <a:ext cx="7406640" cy="2060990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Состояния вещества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221088"/>
            <a:ext cx="7406640" cy="1752600"/>
          </a:xfrm>
        </p:spPr>
        <p:txBody>
          <a:bodyPr>
            <a:normAutofit/>
          </a:bodyPr>
          <a:lstStyle/>
          <a:p>
            <a:pPr algn="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Тест 5 класс.</a:t>
            </a:r>
          </a:p>
          <a:p>
            <a:pPr algn="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Естествознание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052736"/>
            <a:ext cx="7498080" cy="178621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1. Частицы </a:t>
            </a:r>
            <a:r>
              <a:rPr lang="ru-RU" b="1" dirty="0" smtClean="0"/>
              <a:t>расположены близко друг к другу и это вещество хрупкое. Что это?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924944"/>
            <a:ext cx="211058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780928"/>
            <a:ext cx="206118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708920"/>
            <a:ext cx="206845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43608" y="4653136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63888" y="4725144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228184" y="4725144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484784"/>
            <a:ext cx="7498080" cy="178621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</a:t>
            </a:r>
            <a:r>
              <a:rPr lang="ru-RU" b="1" dirty="0" smtClean="0"/>
              <a:t>Если частицы расположены неупорядоченно, и оно заполняет весь предоставленный объем, то это….?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284984"/>
            <a:ext cx="211058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068960"/>
            <a:ext cx="206118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3068960"/>
            <a:ext cx="206845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43608" y="5013176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635896" y="5013176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228184" y="5013176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268760"/>
            <a:ext cx="7498080" cy="2650306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3. В </a:t>
            </a:r>
            <a:r>
              <a:rPr lang="ru-RU" b="1" dirty="0" smtClean="0"/>
              <a:t>каком состоянии вещество принимает форму сосуда и при этом сохраняет свой объем?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996952"/>
            <a:ext cx="211058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780928"/>
            <a:ext cx="206118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2852936"/>
            <a:ext cx="206845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43608" y="4653136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635896" y="4725144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300192" y="4797152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24744"/>
            <a:ext cx="7498080" cy="21462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4. </a:t>
            </a:r>
            <a:r>
              <a:rPr lang="ru-RU" b="1" dirty="0" smtClean="0"/>
              <a:t>Отличаются ли чем-нибудь молекулы твердого йода и  газообразного?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636912"/>
            <a:ext cx="7498080" cy="37555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dirty="0" smtClean="0"/>
              <a:t>А. Не отличаются</a:t>
            </a:r>
          </a:p>
          <a:p>
            <a:pPr>
              <a:buNone/>
            </a:pPr>
            <a:r>
              <a:rPr lang="ru-RU" sz="3600" dirty="0" smtClean="0"/>
              <a:t>Б.Отличаются формой</a:t>
            </a:r>
          </a:p>
          <a:p>
            <a:pPr>
              <a:buNone/>
            </a:pPr>
            <a:r>
              <a:rPr lang="ru-RU" sz="3600" dirty="0" smtClean="0"/>
              <a:t>В. Отличаются числом атомов</a:t>
            </a:r>
          </a:p>
          <a:p>
            <a:pPr>
              <a:buNone/>
            </a:pPr>
            <a:r>
              <a:rPr lang="ru-RU" sz="3600" dirty="0" smtClean="0"/>
              <a:t>Г.Молекулы твердого тела больше молекул газа</a:t>
            </a:r>
          </a:p>
          <a:p>
            <a:pPr>
              <a:buNone/>
            </a:pPr>
            <a:r>
              <a:rPr lang="ru-RU" sz="3600" dirty="0" smtClean="0"/>
              <a:t>Д. Молекулы твердого тела меньше молекул газа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96752"/>
            <a:ext cx="749808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5. </a:t>
            </a:r>
            <a:r>
              <a:rPr lang="ru-RU" b="1" dirty="0" smtClean="0"/>
              <a:t>Есть ли отличие между молекулами твердого молока и молекулами холодного молока?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708920"/>
            <a:ext cx="7498080" cy="3755504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А.Молекулы холодного молока больше, чем молекулы горячего</a:t>
            </a:r>
          </a:p>
          <a:p>
            <a:pPr>
              <a:buNone/>
            </a:pPr>
            <a:r>
              <a:rPr lang="ru-RU" sz="3600" dirty="0" smtClean="0"/>
              <a:t>Б. Молекулы холодного молока меньше, чем молекулы горячего</a:t>
            </a:r>
          </a:p>
          <a:p>
            <a:pPr>
              <a:buNone/>
            </a:pPr>
            <a:r>
              <a:rPr lang="ru-RU" sz="3600" dirty="0" smtClean="0"/>
              <a:t>В. Молекулы одинаковы.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</TotalTime>
  <Words>147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Состояния вещества</vt:lpstr>
      <vt:lpstr>1. Частицы расположены близко друг к другу и это вещество хрупкое. Что это? </vt:lpstr>
      <vt:lpstr>2. Если частицы расположены неупорядоченно, и оно заполняет весь предоставленный объем, то это….?  </vt:lpstr>
      <vt:lpstr>3. В каком состоянии вещество принимает форму сосуда и при этом сохраняет свой объем?   </vt:lpstr>
      <vt:lpstr>4. Отличаются ли чем-нибудь молекулы твердого йода и  газообразного?  </vt:lpstr>
      <vt:lpstr>5. Есть ли отличие между молекулами твердого молока и молекулами холодного молока?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Состояния вещества</dc:title>
  <dc:creator>Савинкова</dc:creator>
  <cp:lastModifiedBy>Савинкова</cp:lastModifiedBy>
  <cp:revision>7</cp:revision>
  <dcterms:created xsi:type="dcterms:W3CDTF">2014-03-11T05:07:47Z</dcterms:created>
  <dcterms:modified xsi:type="dcterms:W3CDTF">2014-03-11T06:00:32Z</dcterms:modified>
</cp:coreProperties>
</file>