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57" r:id="rId4"/>
    <p:sldId id="262" r:id="rId5"/>
    <p:sldId id="263" r:id="rId6"/>
    <p:sldId id="258" r:id="rId7"/>
    <p:sldId id="264" r:id="rId8"/>
    <p:sldId id="265" r:id="rId9"/>
    <p:sldId id="266" r:id="rId10"/>
    <p:sldId id="267" r:id="rId11"/>
    <p:sldId id="268" r:id="rId12"/>
    <p:sldId id="271" r:id="rId13"/>
    <p:sldId id="269" r:id="rId14"/>
    <p:sldId id="270" r:id="rId15"/>
    <p:sldId id="259" r:id="rId16"/>
    <p:sldId id="272" r:id="rId17"/>
    <p:sldId id="260" r:id="rId18"/>
    <p:sldId id="276" r:id="rId19"/>
    <p:sldId id="274" r:id="rId20"/>
    <p:sldId id="273" r:id="rId21"/>
    <p:sldId id="275" r:id="rId22"/>
    <p:sldId id="277" r:id="rId23"/>
    <p:sldId id="279" r:id="rId24"/>
    <p:sldId id="280" r:id="rId25"/>
    <p:sldId id="261" r:id="rId26"/>
    <p:sldId id="281" r:id="rId27"/>
    <p:sldId id="284" r:id="rId28"/>
    <p:sldId id="282" r:id="rId29"/>
    <p:sldId id="283" r:id="rId30"/>
    <p:sldId id="285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82" d="100"/>
          <a:sy n="82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2280791-C63B-4142-A8ED-D73176075C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8333EDD-0E16-488D-B912-6E9BDF99CC90}">
      <dgm:prSet/>
      <dgm:spPr/>
      <dgm:t>
        <a:bodyPr/>
        <a:lstStyle/>
        <a:p>
          <a:pPr rtl="0"/>
          <a:r>
            <a:rPr lang="ru-RU" smtClean="0"/>
            <a:t>Продукты растительного и животного происхождения, дополняя друг друга, обеспечивают клетки организма всеми необходимыми питательными веществами.</a:t>
          </a:r>
          <a:endParaRPr lang="ru-RU"/>
        </a:p>
      </dgm:t>
    </dgm:pt>
    <dgm:pt modelId="{D13300AF-8ED0-4F8F-82A2-7E6DC79F5E8A}" type="parTrans" cxnId="{C01F28E4-7FD2-4B85-81E6-753AFC6A4B98}">
      <dgm:prSet/>
      <dgm:spPr/>
      <dgm:t>
        <a:bodyPr/>
        <a:lstStyle/>
        <a:p>
          <a:endParaRPr lang="ru-RU"/>
        </a:p>
      </dgm:t>
    </dgm:pt>
    <dgm:pt modelId="{A2612F2F-C24D-4FFB-AF62-0F9956FD4965}" type="sibTrans" cxnId="{C01F28E4-7FD2-4B85-81E6-753AFC6A4B98}">
      <dgm:prSet/>
      <dgm:spPr/>
      <dgm:t>
        <a:bodyPr/>
        <a:lstStyle/>
        <a:p>
          <a:endParaRPr lang="ru-RU"/>
        </a:p>
      </dgm:t>
    </dgm:pt>
    <dgm:pt modelId="{EDF3035F-CF26-4BC9-83BC-7CFEE50732AF}">
      <dgm:prSet/>
      <dgm:spPr/>
      <dgm:t>
        <a:bodyPr/>
        <a:lstStyle/>
        <a:p>
          <a:pPr rtl="0"/>
          <a:r>
            <a:rPr lang="ru-RU" smtClean="0"/>
            <a:t>Вода, минеральные соли и витамины усваиваются в том виде, в каком они  содержатся в пищи.</a:t>
          </a:r>
          <a:endParaRPr lang="ru-RU"/>
        </a:p>
      </dgm:t>
    </dgm:pt>
    <dgm:pt modelId="{6773977E-1FBF-4E0A-9D43-73788CD68F2E}" type="parTrans" cxnId="{2C65BED1-D598-4F81-AE79-520285564314}">
      <dgm:prSet/>
      <dgm:spPr/>
      <dgm:t>
        <a:bodyPr/>
        <a:lstStyle/>
        <a:p>
          <a:endParaRPr lang="ru-RU"/>
        </a:p>
      </dgm:t>
    </dgm:pt>
    <dgm:pt modelId="{AFF1BE04-C328-4A7B-B2D2-52576650D532}" type="sibTrans" cxnId="{2C65BED1-D598-4F81-AE79-520285564314}">
      <dgm:prSet/>
      <dgm:spPr/>
      <dgm:t>
        <a:bodyPr/>
        <a:lstStyle/>
        <a:p>
          <a:endParaRPr lang="ru-RU"/>
        </a:p>
      </dgm:t>
    </dgm:pt>
    <dgm:pt modelId="{8502CA25-C96D-45BA-917D-5CF006AA308E}" type="pres">
      <dgm:prSet presAssocID="{B2280791-C63B-4142-A8ED-D73176075C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5C88E7-CD7A-446B-847F-05F229D31C6F}" type="pres">
      <dgm:prSet presAssocID="{E8333EDD-0E16-488D-B912-6E9BDF99CC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71F3D9-EF34-4B59-87D5-79237C765FFE}" type="pres">
      <dgm:prSet presAssocID="{A2612F2F-C24D-4FFB-AF62-0F9956FD4965}" presName="spacer" presStyleCnt="0"/>
      <dgm:spPr/>
    </dgm:pt>
    <dgm:pt modelId="{DBBF9DD2-7558-4BAC-9D20-CD33BC0F3330}" type="pres">
      <dgm:prSet presAssocID="{EDF3035F-CF26-4BC9-83BC-7CFEE50732A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5A60136-4489-49D5-817B-C70815F64AD3}" type="presOf" srcId="{EDF3035F-CF26-4BC9-83BC-7CFEE50732AF}" destId="{DBBF9DD2-7558-4BAC-9D20-CD33BC0F3330}" srcOrd="0" destOrd="0" presId="urn:microsoft.com/office/officeart/2005/8/layout/vList2"/>
    <dgm:cxn modelId="{C8280081-6C2D-423A-9103-975DC1C8101D}" type="presOf" srcId="{E8333EDD-0E16-488D-B912-6E9BDF99CC90}" destId="{715C88E7-CD7A-446B-847F-05F229D31C6F}" srcOrd="0" destOrd="0" presId="urn:microsoft.com/office/officeart/2005/8/layout/vList2"/>
    <dgm:cxn modelId="{2C65BED1-D598-4F81-AE79-520285564314}" srcId="{B2280791-C63B-4142-A8ED-D73176075C23}" destId="{EDF3035F-CF26-4BC9-83BC-7CFEE50732AF}" srcOrd="1" destOrd="0" parTransId="{6773977E-1FBF-4E0A-9D43-73788CD68F2E}" sibTransId="{AFF1BE04-C328-4A7B-B2D2-52576650D532}"/>
    <dgm:cxn modelId="{57BD619F-4259-4B33-A6BB-CE9A22DCABD9}" type="presOf" srcId="{B2280791-C63B-4142-A8ED-D73176075C23}" destId="{8502CA25-C96D-45BA-917D-5CF006AA308E}" srcOrd="0" destOrd="0" presId="urn:microsoft.com/office/officeart/2005/8/layout/vList2"/>
    <dgm:cxn modelId="{C01F28E4-7FD2-4B85-81E6-753AFC6A4B98}" srcId="{B2280791-C63B-4142-A8ED-D73176075C23}" destId="{E8333EDD-0E16-488D-B912-6E9BDF99CC90}" srcOrd="0" destOrd="0" parTransId="{D13300AF-8ED0-4F8F-82A2-7E6DC79F5E8A}" sibTransId="{A2612F2F-C24D-4FFB-AF62-0F9956FD4965}"/>
    <dgm:cxn modelId="{209EF995-77E1-49A9-BF62-DF178A519DCA}" type="presParOf" srcId="{8502CA25-C96D-45BA-917D-5CF006AA308E}" destId="{715C88E7-CD7A-446B-847F-05F229D31C6F}" srcOrd="0" destOrd="0" presId="urn:microsoft.com/office/officeart/2005/8/layout/vList2"/>
    <dgm:cxn modelId="{D9A70B10-FCB1-40D9-B252-DE0D49A3D573}" type="presParOf" srcId="{8502CA25-C96D-45BA-917D-5CF006AA308E}" destId="{7271F3D9-EF34-4B59-87D5-79237C765FFE}" srcOrd="1" destOrd="0" presId="urn:microsoft.com/office/officeart/2005/8/layout/vList2"/>
    <dgm:cxn modelId="{449CC287-3DE3-42AB-8BC4-71666C1619B9}" type="presParOf" srcId="{8502CA25-C96D-45BA-917D-5CF006AA308E}" destId="{DBBF9DD2-7558-4BAC-9D20-CD33BC0F333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92BDB4-4118-4A3B-8DA1-F86B660B5C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558991A-7898-4938-ACD3-7A7F45949C71}">
      <dgm:prSet/>
      <dgm:spPr/>
      <dgm:t>
        <a:bodyPr/>
        <a:lstStyle/>
        <a:p>
          <a:pPr rtl="0"/>
          <a:r>
            <a:rPr lang="ru-RU" smtClean="0"/>
            <a:t>При гниении белков и других, не всосавшихся продуктов распада, образуется ряд ядовитых веществ — индол, фенол, скатол и др., они всасываются в кровь и обезвреживаются печенью. </a:t>
          </a:r>
          <a:endParaRPr lang="ru-RU"/>
        </a:p>
      </dgm:t>
    </dgm:pt>
    <dgm:pt modelId="{DF807EA5-DEA4-412E-A04D-D62B6F644996}" type="parTrans" cxnId="{FED55087-4BA3-4A4E-A40B-3C35F773FAA1}">
      <dgm:prSet/>
      <dgm:spPr/>
      <dgm:t>
        <a:bodyPr/>
        <a:lstStyle/>
        <a:p>
          <a:endParaRPr lang="ru-RU"/>
        </a:p>
      </dgm:t>
    </dgm:pt>
    <dgm:pt modelId="{386EB556-07BA-4F5E-B13E-FA3DC108FEA1}" type="sibTrans" cxnId="{FED55087-4BA3-4A4E-A40B-3C35F773FAA1}">
      <dgm:prSet/>
      <dgm:spPr/>
      <dgm:t>
        <a:bodyPr/>
        <a:lstStyle/>
        <a:p>
          <a:endParaRPr lang="ru-RU"/>
        </a:p>
      </dgm:t>
    </dgm:pt>
    <dgm:pt modelId="{8D462D7F-E27C-449D-B651-17415A522F12}">
      <dgm:prSet/>
      <dgm:spPr/>
      <dgm:t>
        <a:bodyPr/>
        <a:lstStyle/>
        <a:p>
          <a:pPr rtl="0"/>
          <a:r>
            <a:rPr lang="ru-RU" smtClean="0"/>
            <a:t>Удаление каловых масс из организма называется дефекацией. При накоплении каловых масс в прямой кишке, происходит раздражение рецепторов и рефлекторно осуществляется опорожнение. </a:t>
          </a:r>
          <a:endParaRPr lang="ru-RU"/>
        </a:p>
      </dgm:t>
    </dgm:pt>
    <dgm:pt modelId="{BF04A886-F600-43EC-ABFB-0BFF441A9E8C}" type="parTrans" cxnId="{5717BEF2-97F4-4E55-8D45-1F2EB07752AE}">
      <dgm:prSet/>
      <dgm:spPr/>
      <dgm:t>
        <a:bodyPr/>
        <a:lstStyle/>
        <a:p>
          <a:endParaRPr lang="ru-RU"/>
        </a:p>
      </dgm:t>
    </dgm:pt>
    <dgm:pt modelId="{4A768A0D-10BF-4433-9E46-F365D5159EEB}" type="sibTrans" cxnId="{5717BEF2-97F4-4E55-8D45-1F2EB07752AE}">
      <dgm:prSet/>
      <dgm:spPr/>
      <dgm:t>
        <a:bodyPr/>
        <a:lstStyle/>
        <a:p>
          <a:endParaRPr lang="ru-RU"/>
        </a:p>
      </dgm:t>
    </dgm:pt>
    <dgm:pt modelId="{9FBDC1A1-5B78-4677-BB42-10F2A2661F8E}" type="pres">
      <dgm:prSet presAssocID="{0D92BDB4-4118-4A3B-8DA1-F86B660B5C9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FE72EB-F2BE-4808-9FE5-CA1543916D04}" type="pres">
      <dgm:prSet presAssocID="{C558991A-7898-4938-ACD3-7A7F45949C7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5E4F6D-76FF-40DC-BC26-2CC16CDFBC01}" type="pres">
      <dgm:prSet presAssocID="{386EB556-07BA-4F5E-B13E-FA3DC108FEA1}" presName="spacer" presStyleCnt="0"/>
      <dgm:spPr/>
    </dgm:pt>
    <dgm:pt modelId="{443FA6AF-5BE6-4614-9BF7-91FE57D75526}" type="pres">
      <dgm:prSet presAssocID="{8D462D7F-E27C-449D-B651-17415A522F1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2FDD0E-534E-4CA7-92E3-16B6F6228B71}" type="presOf" srcId="{8D462D7F-E27C-449D-B651-17415A522F12}" destId="{443FA6AF-5BE6-4614-9BF7-91FE57D75526}" srcOrd="0" destOrd="0" presId="urn:microsoft.com/office/officeart/2005/8/layout/vList2"/>
    <dgm:cxn modelId="{FED55087-4BA3-4A4E-A40B-3C35F773FAA1}" srcId="{0D92BDB4-4118-4A3B-8DA1-F86B660B5C9F}" destId="{C558991A-7898-4938-ACD3-7A7F45949C71}" srcOrd="0" destOrd="0" parTransId="{DF807EA5-DEA4-412E-A04D-D62B6F644996}" sibTransId="{386EB556-07BA-4F5E-B13E-FA3DC108FEA1}"/>
    <dgm:cxn modelId="{5717BEF2-97F4-4E55-8D45-1F2EB07752AE}" srcId="{0D92BDB4-4118-4A3B-8DA1-F86B660B5C9F}" destId="{8D462D7F-E27C-449D-B651-17415A522F12}" srcOrd="1" destOrd="0" parTransId="{BF04A886-F600-43EC-ABFB-0BFF441A9E8C}" sibTransId="{4A768A0D-10BF-4433-9E46-F365D5159EEB}"/>
    <dgm:cxn modelId="{A52B5960-4092-4114-B04C-BB6AB46C8146}" type="presOf" srcId="{0D92BDB4-4118-4A3B-8DA1-F86B660B5C9F}" destId="{9FBDC1A1-5B78-4677-BB42-10F2A2661F8E}" srcOrd="0" destOrd="0" presId="urn:microsoft.com/office/officeart/2005/8/layout/vList2"/>
    <dgm:cxn modelId="{181BBC9B-4DBF-4EE2-9229-403DC3BF9815}" type="presOf" srcId="{C558991A-7898-4938-ACD3-7A7F45949C71}" destId="{26FE72EB-F2BE-4808-9FE5-CA1543916D04}" srcOrd="0" destOrd="0" presId="urn:microsoft.com/office/officeart/2005/8/layout/vList2"/>
    <dgm:cxn modelId="{C437710C-A31A-4EE2-AE24-383FCC2CB6C1}" type="presParOf" srcId="{9FBDC1A1-5B78-4677-BB42-10F2A2661F8E}" destId="{26FE72EB-F2BE-4808-9FE5-CA1543916D04}" srcOrd="0" destOrd="0" presId="urn:microsoft.com/office/officeart/2005/8/layout/vList2"/>
    <dgm:cxn modelId="{C0BF2E22-1791-41BC-B98B-002FA25BFB82}" type="presParOf" srcId="{9FBDC1A1-5B78-4677-BB42-10F2A2661F8E}" destId="{6D5E4F6D-76FF-40DC-BC26-2CC16CDFBC01}" srcOrd="1" destOrd="0" presId="urn:microsoft.com/office/officeart/2005/8/layout/vList2"/>
    <dgm:cxn modelId="{C947B6F6-BD6B-4D17-B7E7-E517D0B93D0F}" type="presParOf" srcId="{9FBDC1A1-5B78-4677-BB42-10F2A2661F8E}" destId="{443FA6AF-5BE6-4614-9BF7-91FE57D75526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3763822B-AE93-4BEE-93D1-CC64D1969E9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AFF3E10C-05BC-4519-9021-5D4902AFD509}">
      <dgm:prSet/>
      <dgm:spPr/>
      <dgm:t>
        <a:bodyPr/>
        <a:lstStyle/>
        <a:p>
          <a:pPr rtl="0"/>
          <a:r>
            <a:rPr lang="ru-RU" smtClean="0"/>
            <a:t>Кишечные инфекции — это целая группа заразных заболеваний, которые в первую очередь повреждают пищеварительный тракт. </a:t>
          </a:r>
          <a:endParaRPr lang="ru-RU"/>
        </a:p>
      </dgm:t>
    </dgm:pt>
    <dgm:pt modelId="{C090C4A9-D78D-4BBF-9393-6A83CAA4CE83}" type="parTrans" cxnId="{A8425C19-65A3-4C71-B10D-079422A59BDC}">
      <dgm:prSet/>
      <dgm:spPr/>
      <dgm:t>
        <a:bodyPr/>
        <a:lstStyle/>
        <a:p>
          <a:endParaRPr lang="ru-RU"/>
        </a:p>
      </dgm:t>
    </dgm:pt>
    <dgm:pt modelId="{6CDD2D21-6BB4-48D9-A0E7-A24036247481}" type="sibTrans" cxnId="{A8425C19-65A3-4C71-B10D-079422A59BDC}">
      <dgm:prSet/>
      <dgm:spPr/>
      <dgm:t>
        <a:bodyPr/>
        <a:lstStyle/>
        <a:p>
          <a:endParaRPr lang="ru-RU"/>
        </a:p>
      </dgm:t>
    </dgm:pt>
    <dgm:pt modelId="{0EE8BE05-B072-4BF0-BE60-871738EC9961}">
      <dgm:prSet/>
      <dgm:spPr/>
      <dgm:t>
        <a:bodyPr/>
        <a:lstStyle/>
        <a:p>
          <a:pPr rtl="0"/>
          <a:r>
            <a:rPr lang="ru-RU" smtClean="0"/>
            <a:t>Заражение происходит при попадании возбудителя инфекции через рот, как правило, при употреблении зараженных пищевых продуктов и воды</a:t>
          </a:r>
          <a:endParaRPr lang="ru-RU"/>
        </a:p>
      </dgm:t>
    </dgm:pt>
    <dgm:pt modelId="{E3A78B8D-B54D-44C5-8C59-F1BEFBCD5238}" type="parTrans" cxnId="{B9ED0183-257A-4D20-8412-4BEBED9DB3B4}">
      <dgm:prSet/>
      <dgm:spPr/>
      <dgm:t>
        <a:bodyPr/>
        <a:lstStyle/>
        <a:p>
          <a:endParaRPr lang="ru-RU"/>
        </a:p>
      </dgm:t>
    </dgm:pt>
    <dgm:pt modelId="{71F4A3B4-ACE8-41EC-A52E-576090DD3558}" type="sibTrans" cxnId="{B9ED0183-257A-4D20-8412-4BEBED9DB3B4}">
      <dgm:prSet/>
      <dgm:spPr/>
      <dgm:t>
        <a:bodyPr/>
        <a:lstStyle/>
        <a:p>
          <a:endParaRPr lang="ru-RU"/>
        </a:p>
      </dgm:t>
    </dgm:pt>
    <dgm:pt modelId="{8924D4A6-4ABC-463F-B213-45C1EE0F6067}" type="pres">
      <dgm:prSet presAssocID="{3763822B-AE93-4BEE-93D1-CC64D1969E9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4394209-0A05-403D-B60A-D3FE8504C6EC}" type="pres">
      <dgm:prSet presAssocID="{AFF3E10C-05BC-4519-9021-5D4902AFD50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41B8-BD69-417C-9093-7AE05520C99C}" type="pres">
      <dgm:prSet presAssocID="{6CDD2D21-6BB4-48D9-A0E7-A24036247481}" presName="spacer" presStyleCnt="0"/>
      <dgm:spPr/>
    </dgm:pt>
    <dgm:pt modelId="{8BC6E4B9-DAC7-4AEB-A428-E8663AEF0D97}" type="pres">
      <dgm:prSet presAssocID="{0EE8BE05-B072-4BF0-BE60-871738EC996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25C19-65A3-4C71-B10D-079422A59BDC}" srcId="{3763822B-AE93-4BEE-93D1-CC64D1969E9C}" destId="{AFF3E10C-05BC-4519-9021-5D4902AFD509}" srcOrd="0" destOrd="0" parTransId="{C090C4A9-D78D-4BBF-9393-6A83CAA4CE83}" sibTransId="{6CDD2D21-6BB4-48D9-A0E7-A24036247481}"/>
    <dgm:cxn modelId="{E9E7E235-15FC-40FC-81CA-41F023D65D81}" type="presOf" srcId="{3763822B-AE93-4BEE-93D1-CC64D1969E9C}" destId="{8924D4A6-4ABC-463F-B213-45C1EE0F6067}" srcOrd="0" destOrd="0" presId="urn:microsoft.com/office/officeart/2005/8/layout/vList2"/>
    <dgm:cxn modelId="{B9ED0183-257A-4D20-8412-4BEBED9DB3B4}" srcId="{3763822B-AE93-4BEE-93D1-CC64D1969E9C}" destId="{0EE8BE05-B072-4BF0-BE60-871738EC9961}" srcOrd="1" destOrd="0" parTransId="{E3A78B8D-B54D-44C5-8C59-F1BEFBCD5238}" sibTransId="{71F4A3B4-ACE8-41EC-A52E-576090DD3558}"/>
    <dgm:cxn modelId="{B8666295-0093-4A4B-90E7-885EA392309C}" type="presOf" srcId="{AFF3E10C-05BC-4519-9021-5D4902AFD509}" destId="{64394209-0A05-403D-B60A-D3FE8504C6EC}" srcOrd="0" destOrd="0" presId="urn:microsoft.com/office/officeart/2005/8/layout/vList2"/>
    <dgm:cxn modelId="{13198411-0803-482F-AE39-8585FF1F1228}" type="presOf" srcId="{0EE8BE05-B072-4BF0-BE60-871738EC9961}" destId="{8BC6E4B9-DAC7-4AEB-A428-E8663AEF0D97}" srcOrd="0" destOrd="0" presId="urn:microsoft.com/office/officeart/2005/8/layout/vList2"/>
    <dgm:cxn modelId="{56CCA5BB-EC7D-4EC1-B206-C97F47B314DA}" type="presParOf" srcId="{8924D4A6-4ABC-463F-B213-45C1EE0F6067}" destId="{64394209-0A05-403D-B60A-D3FE8504C6EC}" srcOrd="0" destOrd="0" presId="urn:microsoft.com/office/officeart/2005/8/layout/vList2"/>
    <dgm:cxn modelId="{86A674C9-52F2-4A3D-AB67-AE869A90E2CA}" type="presParOf" srcId="{8924D4A6-4ABC-463F-B213-45C1EE0F6067}" destId="{4BC241B8-BD69-417C-9093-7AE05520C99C}" srcOrd="1" destOrd="0" presId="urn:microsoft.com/office/officeart/2005/8/layout/vList2"/>
    <dgm:cxn modelId="{FE167950-5189-4E68-AC12-7974B62CEA30}" type="presParOf" srcId="{8924D4A6-4ABC-463F-B213-45C1EE0F6067}" destId="{8BC6E4B9-DAC7-4AEB-A428-E8663AEF0D9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1FE5416-309C-4199-82C4-E1727FC51AF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85844EB-D5AF-47B6-B176-74A62D3DAE34}">
      <dgm:prSet/>
      <dgm:spPr/>
      <dgm:t>
        <a:bodyPr/>
        <a:lstStyle/>
        <a:p>
          <a:pPr rtl="0"/>
          <a:r>
            <a:rPr lang="ru-RU" smtClean="0"/>
            <a:t>Дизентерия может начаться, если попить парное (некипяченое) молоко или поесть сделанную из него простоквашу, творог или сметану. </a:t>
          </a:r>
          <a:endParaRPr lang="ru-RU"/>
        </a:p>
      </dgm:t>
    </dgm:pt>
    <dgm:pt modelId="{83363D0F-06AF-4678-AF99-1BFA0A58B57D}" type="parTrans" cxnId="{43A6C698-7B94-4642-99C7-8BFE33844E12}">
      <dgm:prSet/>
      <dgm:spPr/>
      <dgm:t>
        <a:bodyPr/>
        <a:lstStyle/>
        <a:p>
          <a:endParaRPr lang="ru-RU"/>
        </a:p>
      </dgm:t>
    </dgm:pt>
    <dgm:pt modelId="{70926F55-6A22-41C8-9716-C7289BF9B441}" type="sibTrans" cxnId="{43A6C698-7B94-4642-99C7-8BFE33844E12}">
      <dgm:prSet/>
      <dgm:spPr/>
      <dgm:t>
        <a:bodyPr/>
        <a:lstStyle/>
        <a:p>
          <a:endParaRPr lang="ru-RU"/>
        </a:p>
      </dgm:t>
    </dgm:pt>
    <dgm:pt modelId="{3320A755-EFBD-48CE-99AE-39DAF1FE2148}">
      <dgm:prSet/>
      <dgm:spPr/>
      <dgm:t>
        <a:bodyPr/>
        <a:lstStyle/>
        <a:p>
          <a:pPr rtl="0"/>
          <a:r>
            <a:rPr lang="ru-RU" smtClean="0"/>
            <a:t>Кишечную палочку можно съесть вместе с некачественным кефиром или йогуртом.</a:t>
          </a:r>
          <a:endParaRPr lang="ru-RU"/>
        </a:p>
      </dgm:t>
    </dgm:pt>
    <dgm:pt modelId="{9E0D1597-1CB6-435D-85A8-F9EDDB6C3ACA}" type="parTrans" cxnId="{3E5E7388-C59D-469F-A679-64509C480740}">
      <dgm:prSet/>
      <dgm:spPr/>
      <dgm:t>
        <a:bodyPr/>
        <a:lstStyle/>
        <a:p>
          <a:endParaRPr lang="ru-RU"/>
        </a:p>
      </dgm:t>
    </dgm:pt>
    <dgm:pt modelId="{E3ACCDB5-C914-4169-B97B-9831424B36DF}" type="sibTrans" cxnId="{3E5E7388-C59D-469F-A679-64509C480740}">
      <dgm:prSet/>
      <dgm:spPr/>
      <dgm:t>
        <a:bodyPr/>
        <a:lstStyle/>
        <a:p>
          <a:endParaRPr lang="ru-RU"/>
        </a:p>
      </dgm:t>
    </dgm:pt>
    <dgm:pt modelId="{E259D6FF-E427-46B3-B357-3C1CCB80740E}">
      <dgm:prSet/>
      <dgm:spPr/>
      <dgm:t>
        <a:bodyPr/>
        <a:lstStyle/>
        <a:p>
          <a:pPr rtl="0"/>
          <a:r>
            <a:rPr lang="ru-RU" smtClean="0"/>
            <a:t>Стафилококковая инфекция комфортно себя чувствует в испорченных тортах с кремом.</a:t>
          </a:r>
          <a:endParaRPr lang="ru-RU"/>
        </a:p>
      </dgm:t>
    </dgm:pt>
    <dgm:pt modelId="{31707AAD-21CC-4D4E-BB27-25222DC06C64}" type="parTrans" cxnId="{14E9EA57-7872-48E4-951F-CE3BFDB5C36F}">
      <dgm:prSet/>
      <dgm:spPr/>
      <dgm:t>
        <a:bodyPr/>
        <a:lstStyle/>
        <a:p>
          <a:endParaRPr lang="ru-RU"/>
        </a:p>
      </dgm:t>
    </dgm:pt>
    <dgm:pt modelId="{09CAEC6D-2A7E-440B-9D79-0E125237316C}" type="sibTrans" cxnId="{14E9EA57-7872-48E4-951F-CE3BFDB5C36F}">
      <dgm:prSet/>
      <dgm:spPr/>
      <dgm:t>
        <a:bodyPr/>
        <a:lstStyle/>
        <a:p>
          <a:endParaRPr lang="ru-RU"/>
        </a:p>
      </dgm:t>
    </dgm:pt>
    <dgm:pt modelId="{79BB101A-316A-4974-AF59-61EF6B6682AF}">
      <dgm:prSet/>
      <dgm:spPr/>
      <dgm:t>
        <a:bodyPr/>
        <a:lstStyle/>
        <a:p>
          <a:pPr rtl="0"/>
          <a:r>
            <a:rPr lang="ru-RU" smtClean="0"/>
            <a:t>Возбудители сальмонеллеза (а их известно около 400 видов) попадают к человеку через любые зараженные продукты: куриное мясо и яйца, вареную колбасу, сосиски, плохо промытые или вымытые грязной водой овощи и зелень. </a:t>
          </a:r>
          <a:endParaRPr lang="ru-RU"/>
        </a:p>
      </dgm:t>
    </dgm:pt>
    <dgm:pt modelId="{8C437745-E1AD-4A9A-84A7-2B0060B5D830}" type="parTrans" cxnId="{118912D4-CE26-4CE7-9414-52E4D4531F3D}">
      <dgm:prSet/>
      <dgm:spPr/>
      <dgm:t>
        <a:bodyPr/>
        <a:lstStyle/>
        <a:p>
          <a:endParaRPr lang="ru-RU"/>
        </a:p>
      </dgm:t>
    </dgm:pt>
    <dgm:pt modelId="{9EAF5A94-2B3F-464E-B8A6-D957D3563CBF}" type="sibTrans" cxnId="{118912D4-CE26-4CE7-9414-52E4D4531F3D}">
      <dgm:prSet/>
      <dgm:spPr/>
      <dgm:t>
        <a:bodyPr/>
        <a:lstStyle/>
        <a:p>
          <a:endParaRPr lang="ru-RU"/>
        </a:p>
      </dgm:t>
    </dgm:pt>
    <dgm:pt modelId="{D368E1C5-C5A4-460D-87F0-009425D26278}" type="pres">
      <dgm:prSet presAssocID="{21FE5416-309C-4199-82C4-E1727FC51AF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7DACDB4-C889-42FA-AC16-A9109B4CB75D}" type="pres">
      <dgm:prSet presAssocID="{085844EB-D5AF-47B6-B176-74A62D3DAE3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B97507-3B7C-42FD-A7E3-BAE1ADB99496}" type="pres">
      <dgm:prSet presAssocID="{70926F55-6A22-41C8-9716-C7289BF9B441}" presName="spacer" presStyleCnt="0"/>
      <dgm:spPr/>
    </dgm:pt>
    <dgm:pt modelId="{8319E2E2-1674-41D3-B1A7-68D92FA9C260}" type="pres">
      <dgm:prSet presAssocID="{3320A755-EFBD-48CE-99AE-39DAF1FE214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FD2E5-B5BA-431C-BB63-5C8FAD4AD2CB}" type="pres">
      <dgm:prSet presAssocID="{E3ACCDB5-C914-4169-B97B-9831424B36DF}" presName="spacer" presStyleCnt="0"/>
      <dgm:spPr/>
    </dgm:pt>
    <dgm:pt modelId="{EEEC1F5E-8064-45A1-80DF-7713946F6673}" type="pres">
      <dgm:prSet presAssocID="{E259D6FF-E427-46B3-B357-3C1CCB80740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26C62-9D35-4EB4-B695-34BAF5CEEBD2}" type="pres">
      <dgm:prSet presAssocID="{09CAEC6D-2A7E-440B-9D79-0E125237316C}" presName="spacer" presStyleCnt="0"/>
      <dgm:spPr/>
    </dgm:pt>
    <dgm:pt modelId="{F04F3649-838E-4EC1-B163-2EC3E8849A74}" type="pres">
      <dgm:prSet presAssocID="{79BB101A-316A-4974-AF59-61EF6B6682A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18912D4-CE26-4CE7-9414-52E4D4531F3D}" srcId="{21FE5416-309C-4199-82C4-E1727FC51AF7}" destId="{79BB101A-316A-4974-AF59-61EF6B6682AF}" srcOrd="3" destOrd="0" parTransId="{8C437745-E1AD-4A9A-84A7-2B0060B5D830}" sibTransId="{9EAF5A94-2B3F-464E-B8A6-D957D3563CBF}"/>
    <dgm:cxn modelId="{4BCC86BE-3964-4F34-B7DF-364AA8EB736A}" type="presOf" srcId="{79BB101A-316A-4974-AF59-61EF6B6682AF}" destId="{F04F3649-838E-4EC1-B163-2EC3E8849A74}" srcOrd="0" destOrd="0" presId="urn:microsoft.com/office/officeart/2005/8/layout/vList2"/>
    <dgm:cxn modelId="{A9236414-2347-43E5-ADE2-FE5206D8190C}" type="presOf" srcId="{E259D6FF-E427-46B3-B357-3C1CCB80740E}" destId="{EEEC1F5E-8064-45A1-80DF-7713946F6673}" srcOrd="0" destOrd="0" presId="urn:microsoft.com/office/officeart/2005/8/layout/vList2"/>
    <dgm:cxn modelId="{14F76EF7-4262-445C-9BF1-B5D62A4EDD7C}" type="presOf" srcId="{21FE5416-309C-4199-82C4-E1727FC51AF7}" destId="{D368E1C5-C5A4-460D-87F0-009425D26278}" srcOrd="0" destOrd="0" presId="urn:microsoft.com/office/officeart/2005/8/layout/vList2"/>
    <dgm:cxn modelId="{14E9EA57-7872-48E4-951F-CE3BFDB5C36F}" srcId="{21FE5416-309C-4199-82C4-E1727FC51AF7}" destId="{E259D6FF-E427-46B3-B357-3C1CCB80740E}" srcOrd="2" destOrd="0" parTransId="{31707AAD-21CC-4D4E-BB27-25222DC06C64}" sibTransId="{09CAEC6D-2A7E-440B-9D79-0E125237316C}"/>
    <dgm:cxn modelId="{43A6C698-7B94-4642-99C7-8BFE33844E12}" srcId="{21FE5416-309C-4199-82C4-E1727FC51AF7}" destId="{085844EB-D5AF-47B6-B176-74A62D3DAE34}" srcOrd="0" destOrd="0" parTransId="{83363D0F-06AF-4678-AF99-1BFA0A58B57D}" sibTransId="{70926F55-6A22-41C8-9716-C7289BF9B441}"/>
    <dgm:cxn modelId="{6C2B6CC0-BC8D-4DEC-BAB4-7744B6213AD5}" type="presOf" srcId="{085844EB-D5AF-47B6-B176-74A62D3DAE34}" destId="{57DACDB4-C889-42FA-AC16-A9109B4CB75D}" srcOrd="0" destOrd="0" presId="urn:microsoft.com/office/officeart/2005/8/layout/vList2"/>
    <dgm:cxn modelId="{3E5E7388-C59D-469F-A679-64509C480740}" srcId="{21FE5416-309C-4199-82C4-E1727FC51AF7}" destId="{3320A755-EFBD-48CE-99AE-39DAF1FE2148}" srcOrd="1" destOrd="0" parTransId="{9E0D1597-1CB6-435D-85A8-F9EDDB6C3ACA}" sibTransId="{E3ACCDB5-C914-4169-B97B-9831424B36DF}"/>
    <dgm:cxn modelId="{7026C4DF-735F-4B1D-BCEC-3B2F0DD2BDFE}" type="presOf" srcId="{3320A755-EFBD-48CE-99AE-39DAF1FE2148}" destId="{8319E2E2-1674-41D3-B1A7-68D92FA9C260}" srcOrd="0" destOrd="0" presId="urn:microsoft.com/office/officeart/2005/8/layout/vList2"/>
    <dgm:cxn modelId="{A88BA116-C30B-4936-8640-ECB05DB2C152}" type="presParOf" srcId="{D368E1C5-C5A4-460D-87F0-009425D26278}" destId="{57DACDB4-C889-42FA-AC16-A9109B4CB75D}" srcOrd="0" destOrd="0" presId="urn:microsoft.com/office/officeart/2005/8/layout/vList2"/>
    <dgm:cxn modelId="{C5CCB1B2-8B42-4953-9DC4-0EA95E70B5A3}" type="presParOf" srcId="{D368E1C5-C5A4-460D-87F0-009425D26278}" destId="{CEB97507-3B7C-42FD-A7E3-BAE1ADB99496}" srcOrd="1" destOrd="0" presId="urn:microsoft.com/office/officeart/2005/8/layout/vList2"/>
    <dgm:cxn modelId="{C847D238-B3AF-409A-A1A0-CED515511D24}" type="presParOf" srcId="{D368E1C5-C5A4-460D-87F0-009425D26278}" destId="{8319E2E2-1674-41D3-B1A7-68D92FA9C260}" srcOrd="2" destOrd="0" presId="urn:microsoft.com/office/officeart/2005/8/layout/vList2"/>
    <dgm:cxn modelId="{8807AE9B-9CA5-4B2D-8E43-9858CFC93CCB}" type="presParOf" srcId="{D368E1C5-C5A4-460D-87F0-009425D26278}" destId="{92FFD2E5-B5BA-431C-BB63-5C8FAD4AD2CB}" srcOrd="3" destOrd="0" presId="urn:microsoft.com/office/officeart/2005/8/layout/vList2"/>
    <dgm:cxn modelId="{C809B93B-763C-4750-9496-60615C54D22C}" type="presParOf" srcId="{D368E1C5-C5A4-460D-87F0-009425D26278}" destId="{EEEC1F5E-8064-45A1-80DF-7713946F6673}" srcOrd="4" destOrd="0" presId="urn:microsoft.com/office/officeart/2005/8/layout/vList2"/>
    <dgm:cxn modelId="{0C3F9ADE-772F-4D4A-9613-2168C69C98C0}" type="presParOf" srcId="{D368E1C5-C5A4-460D-87F0-009425D26278}" destId="{DFB26C62-9D35-4EB4-B695-34BAF5CEEBD2}" srcOrd="5" destOrd="0" presId="urn:microsoft.com/office/officeart/2005/8/layout/vList2"/>
    <dgm:cxn modelId="{8DBC14D2-25BD-4944-92CB-B7F183E388BA}" type="presParOf" srcId="{D368E1C5-C5A4-460D-87F0-009425D26278}" destId="{F04F3649-838E-4EC1-B163-2EC3E8849A7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930BD8-AE15-47E7-962E-EC6E026D33C2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1500625E-33F5-4E42-8602-3E8C6C6B28A7}">
      <dgm:prSet/>
      <dgm:spPr/>
      <dgm:t>
        <a:bodyPr/>
        <a:lstStyle/>
        <a:p>
          <a:pPr rtl="0"/>
          <a:r>
            <a:rPr lang="ru-RU" smtClean="0"/>
            <a:t>Изо рта микробы попадают в желудок, а затем в кишечник, где начинают усиленно размножаться. После попадания микробов в организм наступает бессимптомный инкубационный период, продолжающийся, в большинстве случаев, 6-48 часов. </a:t>
          </a:r>
          <a:endParaRPr lang="ru-RU"/>
        </a:p>
      </dgm:t>
    </dgm:pt>
    <dgm:pt modelId="{A082B84F-CBD2-4B7F-8655-B61968ECF302}" type="parTrans" cxnId="{4B69A73A-B2A3-47E6-B2FE-67E70E98B5E1}">
      <dgm:prSet/>
      <dgm:spPr/>
      <dgm:t>
        <a:bodyPr/>
        <a:lstStyle/>
        <a:p>
          <a:endParaRPr lang="ru-RU"/>
        </a:p>
      </dgm:t>
    </dgm:pt>
    <dgm:pt modelId="{D41C0751-FFF8-498F-898D-990FBBEB3971}" type="sibTrans" cxnId="{4B69A73A-B2A3-47E6-B2FE-67E70E98B5E1}">
      <dgm:prSet/>
      <dgm:spPr/>
      <dgm:t>
        <a:bodyPr/>
        <a:lstStyle/>
        <a:p>
          <a:endParaRPr lang="ru-RU"/>
        </a:p>
      </dgm:t>
    </dgm:pt>
    <dgm:pt modelId="{0BCCD819-A0B9-422E-B746-E71639A6DDA4}" type="pres">
      <dgm:prSet presAssocID="{E5930BD8-AE15-47E7-962E-EC6E026D33C2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8040C-B07E-4F58-9B30-99032BEEEE4D}" type="pres">
      <dgm:prSet presAssocID="{1500625E-33F5-4E42-8602-3E8C6C6B28A7}" presName="circle1" presStyleLbl="node1" presStyleIdx="0" presStyleCnt="1"/>
      <dgm:spPr/>
    </dgm:pt>
    <dgm:pt modelId="{A084B1D0-9B1F-4A44-BCDB-11271BFE70CD}" type="pres">
      <dgm:prSet presAssocID="{1500625E-33F5-4E42-8602-3E8C6C6B28A7}" presName="space" presStyleCnt="0"/>
      <dgm:spPr/>
    </dgm:pt>
    <dgm:pt modelId="{54F3C810-6E40-4275-9178-0131A76A0D78}" type="pres">
      <dgm:prSet presAssocID="{1500625E-33F5-4E42-8602-3E8C6C6B28A7}" presName="rect1" presStyleLbl="alignAcc1" presStyleIdx="0" presStyleCnt="1"/>
      <dgm:spPr/>
      <dgm:t>
        <a:bodyPr/>
        <a:lstStyle/>
        <a:p>
          <a:endParaRPr lang="ru-RU"/>
        </a:p>
      </dgm:t>
    </dgm:pt>
    <dgm:pt modelId="{C9E647B7-54CD-4919-AFFC-369655118C70}" type="pres">
      <dgm:prSet presAssocID="{1500625E-33F5-4E42-8602-3E8C6C6B28A7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966752E-3A17-4767-BF69-1E12D2F0C952}" type="presOf" srcId="{1500625E-33F5-4E42-8602-3E8C6C6B28A7}" destId="{54F3C810-6E40-4275-9178-0131A76A0D78}" srcOrd="0" destOrd="0" presId="urn:microsoft.com/office/officeart/2005/8/layout/target3"/>
    <dgm:cxn modelId="{4B69A73A-B2A3-47E6-B2FE-67E70E98B5E1}" srcId="{E5930BD8-AE15-47E7-962E-EC6E026D33C2}" destId="{1500625E-33F5-4E42-8602-3E8C6C6B28A7}" srcOrd="0" destOrd="0" parTransId="{A082B84F-CBD2-4B7F-8655-B61968ECF302}" sibTransId="{D41C0751-FFF8-498F-898D-990FBBEB3971}"/>
    <dgm:cxn modelId="{A47DEB8D-7B0A-471D-B77B-19F1AF319492}" type="presOf" srcId="{E5930BD8-AE15-47E7-962E-EC6E026D33C2}" destId="{0BCCD819-A0B9-422E-B746-E71639A6DDA4}" srcOrd="0" destOrd="0" presId="urn:microsoft.com/office/officeart/2005/8/layout/target3"/>
    <dgm:cxn modelId="{8C764F28-FEE3-45AB-BE68-1F26342F47D8}" type="presOf" srcId="{1500625E-33F5-4E42-8602-3E8C6C6B28A7}" destId="{C9E647B7-54CD-4919-AFFC-369655118C70}" srcOrd="1" destOrd="0" presId="urn:microsoft.com/office/officeart/2005/8/layout/target3"/>
    <dgm:cxn modelId="{D898A387-8109-4F44-8D24-6C22AFEADF11}" type="presParOf" srcId="{0BCCD819-A0B9-422E-B746-E71639A6DDA4}" destId="{18E8040C-B07E-4F58-9B30-99032BEEEE4D}" srcOrd="0" destOrd="0" presId="urn:microsoft.com/office/officeart/2005/8/layout/target3"/>
    <dgm:cxn modelId="{0122805F-AB8A-4251-A13E-8A87E68E24B7}" type="presParOf" srcId="{0BCCD819-A0B9-422E-B746-E71639A6DDA4}" destId="{A084B1D0-9B1F-4A44-BCDB-11271BFE70CD}" srcOrd="1" destOrd="0" presId="urn:microsoft.com/office/officeart/2005/8/layout/target3"/>
    <dgm:cxn modelId="{B64DCB4C-B27E-42D8-8AC7-877EA07B35FA}" type="presParOf" srcId="{0BCCD819-A0B9-422E-B746-E71639A6DDA4}" destId="{54F3C810-6E40-4275-9178-0131A76A0D78}" srcOrd="2" destOrd="0" presId="urn:microsoft.com/office/officeart/2005/8/layout/target3"/>
    <dgm:cxn modelId="{BC5EED40-1426-4F17-B1F6-E9663171F1E0}" type="presParOf" srcId="{0BCCD819-A0B9-422E-B746-E71639A6DDA4}" destId="{C9E647B7-54CD-4919-AFFC-369655118C70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A52A403-BF31-4271-ACBB-BA8BDBAA5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8560C18-DB29-4924-826E-D139D8ADE9EA}">
      <dgm:prSet/>
      <dgm:spPr/>
      <dgm:t>
        <a:bodyPr/>
        <a:lstStyle/>
        <a:p>
          <a:pPr rtl="0"/>
          <a:r>
            <a:rPr lang="ru-RU" smtClean="0"/>
            <a:t>•	повышенная температура;</a:t>
          </a:r>
          <a:endParaRPr lang="ru-RU"/>
        </a:p>
      </dgm:t>
    </dgm:pt>
    <dgm:pt modelId="{D92C9050-B26A-4AD0-BAC6-B196E90E4307}" type="parTrans" cxnId="{9FB273EE-00C9-4052-A119-DD4AE14FBAFD}">
      <dgm:prSet/>
      <dgm:spPr/>
      <dgm:t>
        <a:bodyPr/>
        <a:lstStyle/>
        <a:p>
          <a:endParaRPr lang="ru-RU"/>
        </a:p>
      </dgm:t>
    </dgm:pt>
    <dgm:pt modelId="{D8E9A89B-22E1-4DFB-8581-F1F61AF2F053}" type="sibTrans" cxnId="{9FB273EE-00C9-4052-A119-DD4AE14FBAFD}">
      <dgm:prSet/>
      <dgm:spPr/>
      <dgm:t>
        <a:bodyPr/>
        <a:lstStyle/>
        <a:p>
          <a:endParaRPr lang="ru-RU"/>
        </a:p>
      </dgm:t>
    </dgm:pt>
    <dgm:pt modelId="{7D8D152C-F2EE-4E7D-8918-222AF3C3BCE8}">
      <dgm:prSet/>
      <dgm:spPr/>
      <dgm:t>
        <a:bodyPr/>
        <a:lstStyle/>
        <a:p>
          <a:pPr rtl="0"/>
          <a:r>
            <a:rPr lang="ru-RU" smtClean="0"/>
            <a:t>•	тошнота, рвота;</a:t>
          </a:r>
          <a:endParaRPr lang="ru-RU"/>
        </a:p>
      </dgm:t>
    </dgm:pt>
    <dgm:pt modelId="{3D48E096-A8C1-46E5-A217-E81E8584E57A}" type="parTrans" cxnId="{6A1BFD1C-8497-4C40-99FC-21D999A8A210}">
      <dgm:prSet/>
      <dgm:spPr/>
      <dgm:t>
        <a:bodyPr/>
        <a:lstStyle/>
        <a:p>
          <a:endParaRPr lang="ru-RU"/>
        </a:p>
      </dgm:t>
    </dgm:pt>
    <dgm:pt modelId="{D424F6DF-6B32-4CEF-A8DC-9F13826A4AC4}" type="sibTrans" cxnId="{6A1BFD1C-8497-4C40-99FC-21D999A8A210}">
      <dgm:prSet/>
      <dgm:spPr/>
      <dgm:t>
        <a:bodyPr/>
        <a:lstStyle/>
        <a:p>
          <a:endParaRPr lang="ru-RU"/>
        </a:p>
      </dgm:t>
    </dgm:pt>
    <dgm:pt modelId="{C287254D-51C8-4B08-813B-AFCA5D7A8228}">
      <dgm:prSet/>
      <dgm:spPr/>
      <dgm:t>
        <a:bodyPr/>
        <a:lstStyle/>
        <a:p>
          <a:pPr rtl="0"/>
          <a:r>
            <a:rPr lang="ru-RU" smtClean="0"/>
            <a:t>•	боль в животе;</a:t>
          </a:r>
          <a:endParaRPr lang="ru-RU"/>
        </a:p>
      </dgm:t>
    </dgm:pt>
    <dgm:pt modelId="{DC37D9B8-AB8D-415F-BDAB-55DBD6BB3064}" type="parTrans" cxnId="{E3E62814-CF35-4E9F-8E98-F7715E75BDEE}">
      <dgm:prSet/>
      <dgm:spPr/>
      <dgm:t>
        <a:bodyPr/>
        <a:lstStyle/>
        <a:p>
          <a:endParaRPr lang="ru-RU"/>
        </a:p>
      </dgm:t>
    </dgm:pt>
    <dgm:pt modelId="{E8287714-79C4-4164-86A9-C0CB4E0CD2A8}" type="sibTrans" cxnId="{E3E62814-CF35-4E9F-8E98-F7715E75BDEE}">
      <dgm:prSet/>
      <dgm:spPr/>
      <dgm:t>
        <a:bodyPr/>
        <a:lstStyle/>
        <a:p>
          <a:endParaRPr lang="ru-RU"/>
        </a:p>
      </dgm:t>
    </dgm:pt>
    <dgm:pt modelId="{A2B95E0F-8E40-4BF4-9F44-6644314FB521}">
      <dgm:prSet/>
      <dgm:spPr/>
      <dgm:t>
        <a:bodyPr/>
        <a:lstStyle/>
        <a:p>
          <a:pPr rtl="0"/>
          <a:r>
            <a:rPr lang="ru-RU" smtClean="0"/>
            <a:t>•	понос;</a:t>
          </a:r>
          <a:endParaRPr lang="ru-RU"/>
        </a:p>
      </dgm:t>
    </dgm:pt>
    <dgm:pt modelId="{C89CCABE-33F0-4411-A8BE-F53CE3D0D4E6}" type="parTrans" cxnId="{E33CC74B-C9B9-40C9-8847-629A075DA3E4}">
      <dgm:prSet/>
      <dgm:spPr/>
      <dgm:t>
        <a:bodyPr/>
        <a:lstStyle/>
        <a:p>
          <a:endParaRPr lang="ru-RU"/>
        </a:p>
      </dgm:t>
    </dgm:pt>
    <dgm:pt modelId="{BF86F58D-0DD8-42A9-99DC-2D117D9D1C55}" type="sibTrans" cxnId="{E33CC74B-C9B9-40C9-8847-629A075DA3E4}">
      <dgm:prSet/>
      <dgm:spPr/>
      <dgm:t>
        <a:bodyPr/>
        <a:lstStyle/>
        <a:p>
          <a:endParaRPr lang="ru-RU"/>
        </a:p>
      </dgm:t>
    </dgm:pt>
    <dgm:pt modelId="{3B3C8A2E-7104-4F55-82F5-68FE6862515E}">
      <dgm:prSet/>
      <dgm:spPr/>
      <dgm:t>
        <a:bodyPr/>
        <a:lstStyle/>
        <a:p>
          <a:pPr rtl="0"/>
          <a:r>
            <a:rPr lang="ru-RU" smtClean="0"/>
            <a:t>•	избыточное газообразование в кишечнике (метеоризм).</a:t>
          </a:r>
          <a:endParaRPr lang="ru-RU"/>
        </a:p>
      </dgm:t>
    </dgm:pt>
    <dgm:pt modelId="{912400D1-24A8-4415-B9FC-54C6987C5F0B}" type="parTrans" cxnId="{F5BA71FD-278E-4801-8D86-E5A1A378639F}">
      <dgm:prSet/>
      <dgm:spPr/>
      <dgm:t>
        <a:bodyPr/>
        <a:lstStyle/>
        <a:p>
          <a:endParaRPr lang="ru-RU"/>
        </a:p>
      </dgm:t>
    </dgm:pt>
    <dgm:pt modelId="{06C60507-B2C7-40B4-864C-7488089A753D}" type="sibTrans" cxnId="{F5BA71FD-278E-4801-8D86-E5A1A378639F}">
      <dgm:prSet/>
      <dgm:spPr/>
      <dgm:t>
        <a:bodyPr/>
        <a:lstStyle/>
        <a:p>
          <a:endParaRPr lang="ru-RU"/>
        </a:p>
      </dgm:t>
    </dgm:pt>
    <dgm:pt modelId="{0CCBF85F-6132-4207-8524-6C48A330E10B}" type="pres">
      <dgm:prSet presAssocID="{CA52A403-BF31-4271-ACBB-BA8BDBAA534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4E28BB2-0F71-41D7-BD3E-243155528B7F}" type="pres">
      <dgm:prSet presAssocID="{D8560C18-DB29-4924-826E-D139D8ADE9EA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72A479-BF83-4F4F-9D2F-3CE49D6E6DD9}" type="pres">
      <dgm:prSet presAssocID="{D8E9A89B-22E1-4DFB-8581-F1F61AF2F053}" presName="spacer" presStyleCnt="0"/>
      <dgm:spPr/>
    </dgm:pt>
    <dgm:pt modelId="{E9D569CD-215D-43C9-B1F1-BAE4F824AFB3}" type="pres">
      <dgm:prSet presAssocID="{7D8D152C-F2EE-4E7D-8918-222AF3C3BCE8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29527-90D4-4014-BE9D-7AD1F0289FC1}" type="pres">
      <dgm:prSet presAssocID="{D424F6DF-6B32-4CEF-A8DC-9F13826A4AC4}" presName="spacer" presStyleCnt="0"/>
      <dgm:spPr/>
    </dgm:pt>
    <dgm:pt modelId="{9C644355-9D13-4669-9D73-0990B778FE2B}" type="pres">
      <dgm:prSet presAssocID="{C287254D-51C8-4B08-813B-AFCA5D7A8228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04046A-ACAE-4ED9-8168-1203048BDAE6}" type="pres">
      <dgm:prSet presAssocID="{E8287714-79C4-4164-86A9-C0CB4E0CD2A8}" presName="spacer" presStyleCnt="0"/>
      <dgm:spPr/>
    </dgm:pt>
    <dgm:pt modelId="{F98A7C6B-9691-493E-8677-CC705CD56404}" type="pres">
      <dgm:prSet presAssocID="{A2B95E0F-8E40-4BF4-9F44-6644314FB52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8305D8-F329-445F-9402-9A82BA8A86AD}" type="pres">
      <dgm:prSet presAssocID="{BF86F58D-0DD8-42A9-99DC-2D117D9D1C55}" presName="spacer" presStyleCnt="0"/>
      <dgm:spPr/>
    </dgm:pt>
    <dgm:pt modelId="{98B53AE9-B4EF-41DD-99C0-A4A1B6824E46}" type="pres">
      <dgm:prSet presAssocID="{3B3C8A2E-7104-4F55-82F5-68FE6862515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D54EB-831D-4628-8DBF-20976A6A8436}" type="presOf" srcId="{C287254D-51C8-4B08-813B-AFCA5D7A8228}" destId="{9C644355-9D13-4669-9D73-0990B778FE2B}" srcOrd="0" destOrd="0" presId="urn:microsoft.com/office/officeart/2005/8/layout/vList2"/>
    <dgm:cxn modelId="{9FB273EE-00C9-4052-A119-DD4AE14FBAFD}" srcId="{CA52A403-BF31-4271-ACBB-BA8BDBAA5344}" destId="{D8560C18-DB29-4924-826E-D139D8ADE9EA}" srcOrd="0" destOrd="0" parTransId="{D92C9050-B26A-4AD0-BAC6-B196E90E4307}" sibTransId="{D8E9A89B-22E1-4DFB-8581-F1F61AF2F053}"/>
    <dgm:cxn modelId="{808D728C-37E4-4D5B-9BF4-B6D28B2BDA9A}" type="presOf" srcId="{D8560C18-DB29-4924-826E-D139D8ADE9EA}" destId="{94E28BB2-0F71-41D7-BD3E-243155528B7F}" srcOrd="0" destOrd="0" presId="urn:microsoft.com/office/officeart/2005/8/layout/vList2"/>
    <dgm:cxn modelId="{F5BA71FD-278E-4801-8D86-E5A1A378639F}" srcId="{CA52A403-BF31-4271-ACBB-BA8BDBAA5344}" destId="{3B3C8A2E-7104-4F55-82F5-68FE6862515E}" srcOrd="4" destOrd="0" parTransId="{912400D1-24A8-4415-B9FC-54C6987C5F0B}" sibTransId="{06C60507-B2C7-40B4-864C-7488089A753D}"/>
    <dgm:cxn modelId="{0F2BADBF-CB34-450D-8ED9-69DBB8372224}" type="presOf" srcId="{7D8D152C-F2EE-4E7D-8918-222AF3C3BCE8}" destId="{E9D569CD-215D-43C9-B1F1-BAE4F824AFB3}" srcOrd="0" destOrd="0" presId="urn:microsoft.com/office/officeart/2005/8/layout/vList2"/>
    <dgm:cxn modelId="{05ADD613-F53D-4080-AA28-D41F69F05480}" type="presOf" srcId="{3B3C8A2E-7104-4F55-82F5-68FE6862515E}" destId="{98B53AE9-B4EF-41DD-99C0-A4A1B6824E46}" srcOrd="0" destOrd="0" presId="urn:microsoft.com/office/officeart/2005/8/layout/vList2"/>
    <dgm:cxn modelId="{6A1BFD1C-8497-4C40-99FC-21D999A8A210}" srcId="{CA52A403-BF31-4271-ACBB-BA8BDBAA5344}" destId="{7D8D152C-F2EE-4E7D-8918-222AF3C3BCE8}" srcOrd="1" destOrd="0" parTransId="{3D48E096-A8C1-46E5-A217-E81E8584E57A}" sibTransId="{D424F6DF-6B32-4CEF-A8DC-9F13826A4AC4}"/>
    <dgm:cxn modelId="{E3E62814-CF35-4E9F-8E98-F7715E75BDEE}" srcId="{CA52A403-BF31-4271-ACBB-BA8BDBAA5344}" destId="{C287254D-51C8-4B08-813B-AFCA5D7A8228}" srcOrd="2" destOrd="0" parTransId="{DC37D9B8-AB8D-415F-BDAB-55DBD6BB3064}" sibTransId="{E8287714-79C4-4164-86A9-C0CB4E0CD2A8}"/>
    <dgm:cxn modelId="{410F4FDE-A335-4041-96BA-8BD6A650F082}" type="presOf" srcId="{A2B95E0F-8E40-4BF4-9F44-6644314FB521}" destId="{F98A7C6B-9691-493E-8677-CC705CD56404}" srcOrd="0" destOrd="0" presId="urn:microsoft.com/office/officeart/2005/8/layout/vList2"/>
    <dgm:cxn modelId="{E33CC74B-C9B9-40C9-8847-629A075DA3E4}" srcId="{CA52A403-BF31-4271-ACBB-BA8BDBAA5344}" destId="{A2B95E0F-8E40-4BF4-9F44-6644314FB521}" srcOrd="3" destOrd="0" parTransId="{C89CCABE-33F0-4411-A8BE-F53CE3D0D4E6}" sibTransId="{BF86F58D-0DD8-42A9-99DC-2D117D9D1C55}"/>
    <dgm:cxn modelId="{793455C5-4F6A-4929-BE12-8F820145D0B9}" type="presOf" srcId="{CA52A403-BF31-4271-ACBB-BA8BDBAA5344}" destId="{0CCBF85F-6132-4207-8524-6C48A330E10B}" srcOrd="0" destOrd="0" presId="urn:microsoft.com/office/officeart/2005/8/layout/vList2"/>
    <dgm:cxn modelId="{F2821646-7A4B-4CD3-BE05-BF7A230B2CA1}" type="presParOf" srcId="{0CCBF85F-6132-4207-8524-6C48A330E10B}" destId="{94E28BB2-0F71-41D7-BD3E-243155528B7F}" srcOrd="0" destOrd="0" presId="urn:microsoft.com/office/officeart/2005/8/layout/vList2"/>
    <dgm:cxn modelId="{5F58C646-27E3-4A50-8E1C-CDE7421ACF86}" type="presParOf" srcId="{0CCBF85F-6132-4207-8524-6C48A330E10B}" destId="{CD72A479-BF83-4F4F-9D2F-3CE49D6E6DD9}" srcOrd="1" destOrd="0" presId="urn:microsoft.com/office/officeart/2005/8/layout/vList2"/>
    <dgm:cxn modelId="{04D4C50D-4D88-44D5-94E8-9854EADBFDC4}" type="presParOf" srcId="{0CCBF85F-6132-4207-8524-6C48A330E10B}" destId="{E9D569CD-215D-43C9-B1F1-BAE4F824AFB3}" srcOrd="2" destOrd="0" presId="urn:microsoft.com/office/officeart/2005/8/layout/vList2"/>
    <dgm:cxn modelId="{ACE08351-A519-4DF8-90E4-1A34D4132C5B}" type="presParOf" srcId="{0CCBF85F-6132-4207-8524-6C48A330E10B}" destId="{E3E29527-90D4-4014-BE9D-7AD1F0289FC1}" srcOrd="3" destOrd="0" presId="urn:microsoft.com/office/officeart/2005/8/layout/vList2"/>
    <dgm:cxn modelId="{0C184D60-CF39-4B63-9E57-91EE67AA9D58}" type="presParOf" srcId="{0CCBF85F-6132-4207-8524-6C48A330E10B}" destId="{9C644355-9D13-4669-9D73-0990B778FE2B}" srcOrd="4" destOrd="0" presId="urn:microsoft.com/office/officeart/2005/8/layout/vList2"/>
    <dgm:cxn modelId="{878A954E-9466-4DB8-B0C7-ECE894ACA41D}" type="presParOf" srcId="{0CCBF85F-6132-4207-8524-6C48A330E10B}" destId="{C204046A-ACAE-4ED9-8168-1203048BDAE6}" srcOrd="5" destOrd="0" presId="urn:microsoft.com/office/officeart/2005/8/layout/vList2"/>
    <dgm:cxn modelId="{8AC03318-A84F-4118-83BC-9AE26F1E2560}" type="presParOf" srcId="{0CCBF85F-6132-4207-8524-6C48A330E10B}" destId="{F98A7C6B-9691-493E-8677-CC705CD56404}" srcOrd="6" destOrd="0" presId="urn:microsoft.com/office/officeart/2005/8/layout/vList2"/>
    <dgm:cxn modelId="{1BDC0012-4844-4F55-BD1A-6700BDCBA2E7}" type="presParOf" srcId="{0CCBF85F-6132-4207-8524-6C48A330E10B}" destId="{958305D8-F329-445F-9402-9A82BA8A86AD}" srcOrd="7" destOrd="0" presId="urn:microsoft.com/office/officeart/2005/8/layout/vList2"/>
    <dgm:cxn modelId="{5B05CB69-F562-4C02-9AA8-222EA7C1F994}" type="presParOf" srcId="{0CCBF85F-6132-4207-8524-6C48A330E10B}" destId="{98B53AE9-B4EF-41DD-99C0-A4A1B6824E4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5D6ABB0-6CEE-47DB-8967-B8030D24D5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B32B30F-7D3F-452E-8492-CB0F56853936}">
      <dgm:prSet/>
      <dgm:spPr/>
      <dgm:t>
        <a:bodyPr/>
        <a:lstStyle/>
        <a:p>
          <a:pPr rtl="0"/>
          <a:r>
            <a:rPr lang="ru-RU" dirty="0" smtClean="0"/>
            <a:t>Чтобы уберечься от острых кишечных инфекций, достаточно соблюдать следующие несложные правила: </a:t>
          </a:r>
          <a:endParaRPr lang="ru-RU" dirty="0"/>
        </a:p>
      </dgm:t>
    </dgm:pt>
    <dgm:pt modelId="{B21454E3-57CE-42F5-81D4-4B017F2901D1}" type="parTrans" cxnId="{B087EF5F-B123-48B3-A674-E6D689EEA82B}">
      <dgm:prSet/>
      <dgm:spPr/>
      <dgm:t>
        <a:bodyPr/>
        <a:lstStyle/>
        <a:p>
          <a:endParaRPr lang="ru-RU"/>
        </a:p>
      </dgm:t>
    </dgm:pt>
    <dgm:pt modelId="{F22475F8-C2BE-4509-9BF3-F745B1DA40AF}" type="sibTrans" cxnId="{B087EF5F-B123-48B3-A674-E6D689EEA82B}">
      <dgm:prSet/>
      <dgm:spPr/>
      <dgm:t>
        <a:bodyPr/>
        <a:lstStyle/>
        <a:p>
          <a:endParaRPr lang="ru-RU"/>
        </a:p>
      </dgm:t>
    </dgm:pt>
    <dgm:pt modelId="{28E231EA-E531-4A76-9A0B-45D9DB127201}">
      <dgm:prSet/>
      <dgm:spPr/>
      <dgm:t>
        <a:bodyPr/>
        <a:lstStyle/>
        <a:p>
          <a:pPr rtl="0"/>
          <a:r>
            <a:rPr lang="ru-RU" dirty="0" smtClean="0"/>
            <a:t>пить воду и молоко только в кипяченом виде </a:t>
          </a:r>
          <a:endParaRPr lang="ru-RU" dirty="0"/>
        </a:p>
      </dgm:t>
    </dgm:pt>
    <dgm:pt modelId="{E6210B76-AE1C-44CC-8FCD-6DB2FF4DC440}" type="parTrans" cxnId="{C27B46D8-37FC-43C4-9495-7131409FF3F7}">
      <dgm:prSet/>
      <dgm:spPr/>
      <dgm:t>
        <a:bodyPr/>
        <a:lstStyle/>
        <a:p>
          <a:endParaRPr lang="ru-RU"/>
        </a:p>
      </dgm:t>
    </dgm:pt>
    <dgm:pt modelId="{691931FE-085D-47F5-A790-8AE5EB745623}" type="sibTrans" cxnId="{C27B46D8-37FC-43C4-9495-7131409FF3F7}">
      <dgm:prSet/>
      <dgm:spPr/>
      <dgm:t>
        <a:bodyPr/>
        <a:lstStyle/>
        <a:p>
          <a:endParaRPr lang="ru-RU"/>
        </a:p>
      </dgm:t>
    </dgm:pt>
    <dgm:pt modelId="{0E667E6C-632B-4D19-B761-BC58CEA9F13C}">
      <dgm:prSet/>
      <dgm:spPr/>
      <dgm:t>
        <a:bodyPr/>
        <a:lstStyle/>
        <a:p>
          <a:pPr rtl="0"/>
          <a:r>
            <a:rPr lang="ru-RU" dirty="0" smtClean="0"/>
            <a:t>мыть овощи и фрукты горячей водой с мылом </a:t>
          </a:r>
          <a:endParaRPr lang="ru-RU" dirty="0"/>
        </a:p>
      </dgm:t>
    </dgm:pt>
    <dgm:pt modelId="{5E507225-FFE3-412C-BEAF-BF8FC9C4D681}" type="parTrans" cxnId="{13B1DDCE-C12D-49E7-B3C0-E47FD709CFF0}">
      <dgm:prSet/>
      <dgm:spPr/>
      <dgm:t>
        <a:bodyPr/>
        <a:lstStyle/>
        <a:p>
          <a:endParaRPr lang="ru-RU"/>
        </a:p>
      </dgm:t>
    </dgm:pt>
    <dgm:pt modelId="{F3D7833D-F3E6-49A1-95E5-02152F15A364}" type="sibTrans" cxnId="{13B1DDCE-C12D-49E7-B3C0-E47FD709CFF0}">
      <dgm:prSet/>
      <dgm:spPr/>
      <dgm:t>
        <a:bodyPr/>
        <a:lstStyle/>
        <a:p>
          <a:endParaRPr lang="ru-RU"/>
        </a:p>
      </dgm:t>
    </dgm:pt>
    <dgm:pt modelId="{D5C51BF8-DABF-45ED-8556-5E6F100B3F97}">
      <dgm:prSet/>
      <dgm:spPr/>
      <dgm:t>
        <a:bodyPr/>
        <a:lstStyle/>
        <a:p>
          <a:pPr rtl="0"/>
          <a:r>
            <a:rPr lang="ru-RU" dirty="0" smtClean="0"/>
            <a:t>соблюдать правила и сроки хранения пищевых продуктов</a:t>
          </a:r>
          <a:endParaRPr lang="ru-RU" dirty="0"/>
        </a:p>
      </dgm:t>
    </dgm:pt>
    <dgm:pt modelId="{0E6419AB-F613-47E8-A4D7-04BC8974F88D}" type="parTrans" cxnId="{1B470A48-79A7-4391-A5F8-BBA3B12428A2}">
      <dgm:prSet/>
      <dgm:spPr/>
      <dgm:t>
        <a:bodyPr/>
        <a:lstStyle/>
        <a:p>
          <a:endParaRPr lang="ru-RU"/>
        </a:p>
      </dgm:t>
    </dgm:pt>
    <dgm:pt modelId="{1862BF79-3704-4B2D-9CE0-CFF4E5D9C7DB}" type="sibTrans" cxnId="{1B470A48-79A7-4391-A5F8-BBA3B12428A2}">
      <dgm:prSet/>
      <dgm:spPr/>
      <dgm:t>
        <a:bodyPr/>
        <a:lstStyle/>
        <a:p>
          <a:endParaRPr lang="ru-RU"/>
        </a:p>
      </dgm:t>
    </dgm:pt>
    <dgm:pt modelId="{DE77D9F1-B073-4E2A-97B6-D0159F6CE8DD}">
      <dgm:prSet/>
      <dgm:spPr/>
      <dgm:t>
        <a:bodyPr/>
        <a:lstStyle/>
        <a:p>
          <a:pPr rtl="0"/>
          <a:r>
            <a:rPr lang="ru-RU" dirty="0" smtClean="0"/>
            <a:t>мыть руки перед едой и не грызть ногти</a:t>
          </a:r>
          <a:endParaRPr lang="ru-RU" dirty="0"/>
        </a:p>
      </dgm:t>
    </dgm:pt>
    <dgm:pt modelId="{83B1AA9B-CC1F-49D9-8A9E-8986A548D731}" type="parTrans" cxnId="{9136E9A4-878F-41F3-AC22-A2D90A8216FC}">
      <dgm:prSet/>
      <dgm:spPr/>
      <dgm:t>
        <a:bodyPr/>
        <a:lstStyle/>
        <a:p>
          <a:endParaRPr lang="ru-RU"/>
        </a:p>
      </dgm:t>
    </dgm:pt>
    <dgm:pt modelId="{A1DC5BA2-CA49-4ACB-ACBC-6849EB08B557}" type="sibTrans" cxnId="{9136E9A4-878F-41F3-AC22-A2D90A8216FC}">
      <dgm:prSet/>
      <dgm:spPr/>
      <dgm:t>
        <a:bodyPr/>
        <a:lstStyle/>
        <a:p>
          <a:endParaRPr lang="ru-RU"/>
        </a:p>
      </dgm:t>
    </dgm:pt>
    <dgm:pt modelId="{35C9279A-3B27-4EDC-A24C-DA267E7FD89E}" type="pres">
      <dgm:prSet presAssocID="{C5D6ABB0-6CEE-47DB-8967-B8030D24D5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7EE032-AFB4-43F7-A81E-D7EFA27E934B}" type="pres">
      <dgm:prSet presAssocID="{2B32B30F-7D3F-452E-8492-CB0F56853936}" presName="hierRoot1" presStyleCnt="0">
        <dgm:presLayoutVars>
          <dgm:hierBranch val="init"/>
        </dgm:presLayoutVars>
      </dgm:prSet>
      <dgm:spPr/>
    </dgm:pt>
    <dgm:pt modelId="{1314050B-4747-44E2-8C05-10C447A6CE69}" type="pres">
      <dgm:prSet presAssocID="{2B32B30F-7D3F-452E-8492-CB0F56853936}" presName="rootComposite1" presStyleCnt="0"/>
      <dgm:spPr/>
    </dgm:pt>
    <dgm:pt modelId="{DC805973-0EA5-4341-A4AC-6154B76657DE}" type="pres">
      <dgm:prSet presAssocID="{2B32B30F-7D3F-452E-8492-CB0F56853936}" presName="rootText1" presStyleLbl="node0" presStyleIdx="0" presStyleCnt="1" custScaleX="162216" custScaleY="16669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E0983CE-4944-46B1-B5F6-43FF51C9E75F}" type="pres">
      <dgm:prSet presAssocID="{2B32B30F-7D3F-452E-8492-CB0F56853936}" presName="rootConnector1" presStyleLbl="node1" presStyleIdx="0" presStyleCnt="0"/>
      <dgm:spPr/>
      <dgm:t>
        <a:bodyPr/>
        <a:lstStyle/>
        <a:p>
          <a:endParaRPr lang="ru-RU"/>
        </a:p>
      </dgm:t>
    </dgm:pt>
    <dgm:pt modelId="{92979563-A73A-45D2-B239-4A412295EBC4}" type="pres">
      <dgm:prSet presAssocID="{2B32B30F-7D3F-452E-8492-CB0F56853936}" presName="hierChild2" presStyleCnt="0"/>
      <dgm:spPr/>
    </dgm:pt>
    <dgm:pt modelId="{9913CB40-193C-4499-9D7B-103A82E8579F}" type="pres">
      <dgm:prSet presAssocID="{E6210B76-AE1C-44CC-8FCD-6DB2FF4DC440}" presName="Name37" presStyleLbl="parChTrans1D2" presStyleIdx="0" presStyleCnt="4"/>
      <dgm:spPr/>
      <dgm:t>
        <a:bodyPr/>
        <a:lstStyle/>
        <a:p>
          <a:endParaRPr lang="ru-RU"/>
        </a:p>
      </dgm:t>
    </dgm:pt>
    <dgm:pt modelId="{695336DF-F5D6-4D4A-8FE2-24CD81054024}" type="pres">
      <dgm:prSet presAssocID="{28E231EA-E531-4A76-9A0B-45D9DB127201}" presName="hierRoot2" presStyleCnt="0">
        <dgm:presLayoutVars>
          <dgm:hierBranch val="init"/>
        </dgm:presLayoutVars>
      </dgm:prSet>
      <dgm:spPr/>
    </dgm:pt>
    <dgm:pt modelId="{C1585687-2DCF-4B81-9DB8-FBCB0F56AA8F}" type="pres">
      <dgm:prSet presAssocID="{28E231EA-E531-4A76-9A0B-45D9DB127201}" presName="rootComposite" presStyleCnt="0"/>
      <dgm:spPr/>
    </dgm:pt>
    <dgm:pt modelId="{B0BCC1F6-6541-43BF-A4BC-7C8B3723EC51}" type="pres">
      <dgm:prSet presAssocID="{28E231EA-E531-4A76-9A0B-45D9DB127201}" presName="rootText" presStyleLbl="node2" presStyleIdx="0" presStyleCnt="4" custScaleX="111566" custScaleY="14770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D5768B8-555F-4B0C-8786-EAAE091CC87E}" type="pres">
      <dgm:prSet presAssocID="{28E231EA-E531-4A76-9A0B-45D9DB127201}" presName="rootConnector" presStyleLbl="node2" presStyleIdx="0" presStyleCnt="4"/>
      <dgm:spPr/>
      <dgm:t>
        <a:bodyPr/>
        <a:lstStyle/>
        <a:p>
          <a:endParaRPr lang="ru-RU"/>
        </a:p>
      </dgm:t>
    </dgm:pt>
    <dgm:pt modelId="{56ABA175-397C-4CEC-9930-7956807EB3FB}" type="pres">
      <dgm:prSet presAssocID="{28E231EA-E531-4A76-9A0B-45D9DB127201}" presName="hierChild4" presStyleCnt="0"/>
      <dgm:spPr/>
    </dgm:pt>
    <dgm:pt modelId="{D3A63F0F-1E21-45F8-A6C6-856A05806BD8}" type="pres">
      <dgm:prSet presAssocID="{28E231EA-E531-4A76-9A0B-45D9DB127201}" presName="hierChild5" presStyleCnt="0"/>
      <dgm:spPr/>
    </dgm:pt>
    <dgm:pt modelId="{C339F250-8E76-43F2-AA1B-9E206536A913}" type="pres">
      <dgm:prSet presAssocID="{5E507225-FFE3-412C-BEAF-BF8FC9C4D681}" presName="Name37" presStyleLbl="parChTrans1D2" presStyleIdx="1" presStyleCnt="4"/>
      <dgm:spPr/>
      <dgm:t>
        <a:bodyPr/>
        <a:lstStyle/>
        <a:p>
          <a:endParaRPr lang="ru-RU"/>
        </a:p>
      </dgm:t>
    </dgm:pt>
    <dgm:pt modelId="{D7E0A509-2DD4-45A7-8D1B-C22065F09BB3}" type="pres">
      <dgm:prSet presAssocID="{0E667E6C-632B-4D19-B761-BC58CEA9F13C}" presName="hierRoot2" presStyleCnt="0">
        <dgm:presLayoutVars>
          <dgm:hierBranch val="init"/>
        </dgm:presLayoutVars>
      </dgm:prSet>
      <dgm:spPr/>
    </dgm:pt>
    <dgm:pt modelId="{671D13A8-0D68-458A-9563-A0B643FEBF8E}" type="pres">
      <dgm:prSet presAssocID="{0E667E6C-632B-4D19-B761-BC58CEA9F13C}" presName="rootComposite" presStyleCnt="0"/>
      <dgm:spPr/>
    </dgm:pt>
    <dgm:pt modelId="{B4254D0B-BA11-4DC9-BD81-8AE7874E5467}" type="pres">
      <dgm:prSet presAssocID="{0E667E6C-632B-4D19-B761-BC58CEA9F13C}" presName="rootText" presStyleLbl="node2" presStyleIdx="1" presStyleCnt="4" custScaleX="117745" custScaleY="17094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68520E-5FA3-48D1-A02A-E2024683E759}" type="pres">
      <dgm:prSet presAssocID="{0E667E6C-632B-4D19-B761-BC58CEA9F13C}" presName="rootConnector" presStyleLbl="node2" presStyleIdx="1" presStyleCnt="4"/>
      <dgm:spPr/>
      <dgm:t>
        <a:bodyPr/>
        <a:lstStyle/>
        <a:p>
          <a:endParaRPr lang="ru-RU"/>
        </a:p>
      </dgm:t>
    </dgm:pt>
    <dgm:pt modelId="{ABEB2B3B-E8EF-45C2-A35A-F549B11D9C60}" type="pres">
      <dgm:prSet presAssocID="{0E667E6C-632B-4D19-B761-BC58CEA9F13C}" presName="hierChild4" presStyleCnt="0"/>
      <dgm:spPr/>
    </dgm:pt>
    <dgm:pt modelId="{D2C2E9DF-425F-4C6D-BA82-7096A03AADF5}" type="pres">
      <dgm:prSet presAssocID="{0E667E6C-632B-4D19-B761-BC58CEA9F13C}" presName="hierChild5" presStyleCnt="0"/>
      <dgm:spPr/>
    </dgm:pt>
    <dgm:pt modelId="{FA4ADD3A-F97A-464C-BF68-09F540F6778F}" type="pres">
      <dgm:prSet presAssocID="{0E6419AB-F613-47E8-A4D7-04BC8974F88D}" presName="Name37" presStyleLbl="parChTrans1D2" presStyleIdx="2" presStyleCnt="4"/>
      <dgm:spPr/>
      <dgm:t>
        <a:bodyPr/>
        <a:lstStyle/>
        <a:p>
          <a:endParaRPr lang="ru-RU"/>
        </a:p>
      </dgm:t>
    </dgm:pt>
    <dgm:pt modelId="{E348B48C-F24A-43D6-B25B-FE96E1956E11}" type="pres">
      <dgm:prSet presAssocID="{D5C51BF8-DABF-45ED-8556-5E6F100B3F97}" presName="hierRoot2" presStyleCnt="0">
        <dgm:presLayoutVars>
          <dgm:hierBranch val="init"/>
        </dgm:presLayoutVars>
      </dgm:prSet>
      <dgm:spPr/>
    </dgm:pt>
    <dgm:pt modelId="{5EDDD660-45DC-4D75-BBF4-409960F67F11}" type="pres">
      <dgm:prSet presAssocID="{D5C51BF8-DABF-45ED-8556-5E6F100B3F97}" presName="rootComposite" presStyleCnt="0"/>
      <dgm:spPr/>
    </dgm:pt>
    <dgm:pt modelId="{89ECDF8B-3ED7-4F4B-880F-EC62951D575F}" type="pres">
      <dgm:prSet presAssocID="{D5C51BF8-DABF-45ED-8556-5E6F100B3F97}" presName="rootText" presStyleLbl="node2" presStyleIdx="2" presStyleCnt="4" custScaleX="125626" custScaleY="20666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64F80F-D79E-470E-B679-1433607D0327}" type="pres">
      <dgm:prSet presAssocID="{D5C51BF8-DABF-45ED-8556-5E6F100B3F97}" presName="rootConnector" presStyleLbl="node2" presStyleIdx="2" presStyleCnt="4"/>
      <dgm:spPr/>
      <dgm:t>
        <a:bodyPr/>
        <a:lstStyle/>
        <a:p>
          <a:endParaRPr lang="ru-RU"/>
        </a:p>
      </dgm:t>
    </dgm:pt>
    <dgm:pt modelId="{FF2AB349-BD62-4CF7-AFBD-73E82FD4A914}" type="pres">
      <dgm:prSet presAssocID="{D5C51BF8-DABF-45ED-8556-5E6F100B3F97}" presName="hierChild4" presStyleCnt="0"/>
      <dgm:spPr/>
    </dgm:pt>
    <dgm:pt modelId="{C31520DC-8100-47F2-8364-9DFC6E718488}" type="pres">
      <dgm:prSet presAssocID="{D5C51BF8-DABF-45ED-8556-5E6F100B3F97}" presName="hierChild5" presStyleCnt="0"/>
      <dgm:spPr/>
    </dgm:pt>
    <dgm:pt modelId="{8269EE0B-5C8C-453F-836A-E9CC5C10C87C}" type="pres">
      <dgm:prSet presAssocID="{83B1AA9B-CC1F-49D9-8A9E-8986A548D731}" presName="Name37" presStyleLbl="parChTrans1D2" presStyleIdx="3" presStyleCnt="4"/>
      <dgm:spPr/>
      <dgm:t>
        <a:bodyPr/>
        <a:lstStyle/>
        <a:p>
          <a:endParaRPr lang="ru-RU"/>
        </a:p>
      </dgm:t>
    </dgm:pt>
    <dgm:pt modelId="{EE53A499-EBB5-41CA-ADE9-D5D6B5706270}" type="pres">
      <dgm:prSet presAssocID="{DE77D9F1-B073-4E2A-97B6-D0159F6CE8DD}" presName="hierRoot2" presStyleCnt="0">
        <dgm:presLayoutVars>
          <dgm:hierBranch val="init"/>
        </dgm:presLayoutVars>
      </dgm:prSet>
      <dgm:spPr/>
    </dgm:pt>
    <dgm:pt modelId="{EA0ABA2B-5D3D-485B-A9D4-6D85AE6FAFE4}" type="pres">
      <dgm:prSet presAssocID="{DE77D9F1-B073-4E2A-97B6-D0159F6CE8DD}" presName="rootComposite" presStyleCnt="0"/>
      <dgm:spPr/>
    </dgm:pt>
    <dgm:pt modelId="{35DF699F-BC83-4A14-9057-A85CFCA936DB}" type="pres">
      <dgm:prSet presAssocID="{DE77D9F1-B073-4E2A-97B6-D0159F6CE8DD}" presName="rootText" presStyleLbl="node2" presStyleIdx="3" presStyleCnt="4" custScaleX="108314" custScaleY="224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4B1C326-9F77-4B85-A9EF-393566310A34}" type="pres">
      <dgm:prSet presAssocID="{DE77D9F1-B073-4E2A-97B6-D0159F6CE8DD}" presName="rootConnector" presStyleLbl="node2" presStyleIdx="3" presStyleCnt="4"/>
      <dgm:spPr/>
      <dgm:t>
        <a:bodyPr/>
        <a:lstStyle/>
        <a:p>
          <a:endParaRPr lang="ru-RU"/>
        </a:p>
      </dgm:t>
    </dgm:pt>
    <dgm:pt modelId="{90FEB7AD-E5B4-4C82-B656-AD676B18C08E}" type="pres">
      <dgm:prSet presAssocID="{DE77D9F1-B073-4E2A-97B6-D0159F6CE8DD}" presName="hierChild4" presStyleCnt="0"/>
      <dgm:spPr/>
    </dgm:pt>
    <dgm:pt modelId="{9B0B8253-5509-48FD-AAB3-14D3D70A99B2}" type="pres">
      <dgm:prSet presAssocID="{DE77D9F1-B073-4E2A-97B6-D0159F6CE8DD}" presName="hierChild5" presStyleCnt="0"/>
      <dgm:spPr/>
    </dgm:pt>
    <dgm:pt modelId="{18EF9546-2ADF-4B0A-BC17-3EC048288D82}" type="pres">
      <dgm:prSet presAssocID="{2B32B30F-7D3F-452E-8492-CB0F56853936}" presName="hierChild3" presStyleCnt="0"/>
      <dgm:spPr/>
    </dgm:pt>
  </dgm:ptLst>
  <dgm:cxnLst>
    <dgm:cxn modelId="{9902BAA2-09E5-4B6A-BA35-9BB4A09DE291}" type="presOf" srcId="{5E507225-FFE3-412C-BEAF-BF8FC9C4D681}" destId="{C339F250-8E76-43F2-AA1B-9E206536A913}" srcOrd="0" destOrd="0" presId="urn:microsoft.com/office/officeart/2005/8/layout/orgChart1"/>
    <dgm:cxn modelId="{C27B46D8-37FC-43C4-9495-7131409FF3F7}" srcId="{2B32B30F-7D3F-452E-8492-CB0F56853936}" destId="{28E231EA-E531-4A76-9A0B-45D9DB127201}" srcOrd="0" destOrd="0" parTransId="{E6210B76-AE1C-44CC-8FCD-6DB2FF4DC440}" sibTransId="{691931FE-085D-47F5-A790-8AE5EB745623}"/>
    <dgm:cxn modelId="{000969DF-C671-4A67-A59E-A9E7D3D078C5}" type="presOf" srcId="{0E667E6C-632B-4D19-B761-BC58CEA9F13C}" destId="{9B68520E-5FA3-48D1-A02A-E2024683E759}" srcOrd="1" destOrd="0" presId="urn:microsoft.com/office/officeart/2005/8/layout/orgChart1"/>
    <dgm:cxn modelId="{8FF2377E-5732-4186-990A-8C2EF722CA20}" type="presOf" srcId="{0E6419AB-F613-47E8-A4D7-04BC8974F88D}" destId="{FA4ADD3A-F97A-464C-BF68-09F540F6778F}" srcOrd="0" destOrd="0" presId="urn:microsoft.com/office/officeart/2005/8/layout/orgChart1"/>
    <dgm:cxn modelId="{1B470A48-79A7-4391-A5F8-BBA3B12428A2}" srcId="{2B32B30F-7D3F-452E-8492-CB0F56853936}" destId="{D5C51BF8-DABF-45ED-8556-5E6F100B3F97}" srcOrd="2" destOrd="0" parTransId="{0E6419AB-F613-47E8-A4D7-04BC8974F88D}" sibTransId="{1862BF79-3704-4B2D-9CE0-CFF4E5D9C7DB}"/>
    <dgm:cxn modelId="{9136E9A4-878F-41F3-AC22-A2D90A8216FC}" srcId="{2B32B30F-7D3F-452E-8492-CB0F56853936}" destId="{DE77D9F1-B073-4E2A-97B6-D0159F6CE8DD}" srcOrd="3" destOrd="0" parTransId="{83B1AA9B-CC1F-49D9-8A9E-8986A548D731}" sibTransId="{A1DC5BA2-CA49-4ACB-ACBC-6849EB08B557}"/>
    <dgm:cxn modelId="{C8FEE3C2-127D-4D8A-8419-2A8B3C8DAFC6}" type="presOf" srcId="{D5C51BF8-DABF-45ED-8556-5E6F100B3F97}" destId="{CD64F80F-D79E-470E-B679-1433607D0327}" srcOrd="1" destOrd="0" presId="urn:microsoft.com/office/officeart/2005/8/layout/orgChart1"/>
    <dgm:cxn modelId="{55B71189-D389-4FA6-9606-A89FF62093FE}" type="presOf" srcId="{C5D6ABB0-6CEE-47DB-8967-B8030D24D5FF}" destId="{35C9279A-3B27-4EDC-A24C-DA267E7FD89E}" srcOrd="0" destOrd="0" presId="urn:microsoft.com/office/officeart/2005/8/layout/orgChart1"/>
    <dgm:cxn modelId="{2C44EF83-EA3F-4ACF-981B-E291182D8962}" type="presOf" srcId="{DE77D9F1-B073-4E2A-97B6-D0159F6CE8DD}" destId="{35DF699F-BC83-4A14-9057-A85CFCA936DB}" srcOrd="0" destOrd="0" presId="urn:microsoft.com/office/officeart/2005/8/layout/orgChart1"/>
    <dgm:cxn modelId="{F3336959-4CFA-467A-9C63-8C5DCAAA39B2}" type="presOf" srcId="{0E667E6C-632B-4D19-B761-BC58CEA9F13C}" destId="{B4254D0B-BA11-4DC9-BD81-8AE7874E5467}" srcOrd="0" destOrd="0" presId="urn:microsoft.com/office/officeart/2005/8/layout/orgChart1"/>
    <dgm:cxn modelId="{19E9D981-2E78-48E4-A9D6-D746378AD202}" type="presOf" srcId="{2B32B30F-7D3F-452E-8492-CB0F56853936}" destId="{BE0983CE-4944-46B1-B5F6-43FF51C9E75F}" srcOrd="1" destOrd="0" presId="urn:microsoft.com/office/officeart/2005/8/layout/orgChart1"/>
    <dgm:cxn modelId="{EF950A89-DF3A-404A-B62D-F9DD9B97A4A2}" type="presOf" srcId="{2B32B30F-7D3F-452E-8492-CB0F56853936}" destId="{DC805973-0EA5-4341-A4AC-6154B76657DE}" srcOrd="0" destOrd="0" presId="urn:microsoft.com/office/officeart/2005/8/layout/orgChart1"/>
    <dgm:cxn modelId="{B7954CC0-625B-4B21-B222-23CF5D2C344A}" type="presOf" srcId="{83B1AA9B-CC1F-49D9-8A9E-8986A548D731}" destId="{8269EE0B-5C8C-453F-836A-E9CC5C10C87C}" srcOrd="0" destOrd="0" presId="urn:microsoft.com/office/officeart/2005/8/layout/orgChart1"/>
    <dgm:cxn modelId="{B087EF5F-B123-48B3-A674-E6D689EEA82B}" srcId="{C5D6ABB0-6CEE-47DB-8967-B8030D24D5FF}" destId="{2B32B30F-7D3F-452E-8492-CB0F56853936}" srcOrd="0" destOrd="0" parTransId="{B21454E3-57CE-42F5-81D4-4B017F2901D1}" sibTransId="{F22475F8-C2BE-4509-9BF3-F745B1DA40AF}"/>
    <dgm:cxn modelId="{F23A0E44-6246-4628-A2B4-C76AA5770400}" type="presOf" srcId="{28E231EA-E531-4A76-9A0B-45D9DB127201}" destId="{B0BCC1F6-6541-43BF-A4BC-7C8B3723EC51}" srcOrd="0" destOrd="0" presId="urn:microsoft.com/office/officeart/2005/8/layout/orgChart1"/>
    <dgm:cxn modelId="{40464106-DDF6-4DAA-9BD6-474803A6F6FD}" type="presOf" srcId="{28E231EA-E531-4A76-9A0B-45D9DB127201}" destId="{FD5768B8-555F-4B0C-8786-EAAE091CC87E}" srcOrd="1" destOrd="0" presId="urn:microsoft.com/office/officeart/2005/8/layout/orgChart1"/>
    <dgm:cxn modelId="{252555F5-9162-4037-B089-8B902B52162C}" type="presOf" srcId="{DE77D9F1-B073-4E2A-97B6-D0159F6CE8DD}" destId="{14B1C326-9F77-4B85-A9EF-393566310A34}" srcOrd="1" destOrd="0" presId="urn:microsoft.com/office/officeart/2005/8/layout/orgChart1"/>
    <dgm:cxn modelId="{13B1DDCE-C12D-49E7-B3C0-E47FD709CFF0}" srcId="{2B32B30F-7D3F-452E-8492-CB0F56853936}" destId="{0E667E6C-632B-4D19-B761-BC58CEA9F13C}" srcOrd="1" destOrd="0" parTransId="{5E507225-FFE3-412C-BEAF-BF8FC9C4D681}" sibTransId="{F3D7833D-F3E6-49A1-95E5-02152F15A364}"/>
    <dgm:cxn modelId="{C8F22960-E052-4AEA-823A-3C05C0594F2B}" type="presOf" srcId="{E6210B76-AE1C-44CC-8FCD-6DB2FF4DC440}" destId="{9913CB40-193C-4499-9D7B-103A82E8579F}" srcOrd="0" destOrd="0" presId="urn:microsoft.com/office/officeart/2005/8/layout/orgChart1"/>
    <dgm:cxn modelId="{F451EC98-D29F-4125-902A-59A94C09E5A9}" type="presOf" srcId="{D5C51BF8-DABF-45ED-8556-5E6F100B3F97}" destId="{89ECDF8B-3ED7-4F4B-880F-EC62951D575F}" srcOrd="0" destOrd="0" presId="urn:microsoft.com/office/officeart/2005/8/layout/orgChart1"/>
    <dgm:cxn modelId="{2CB0607C-28DB-45B0-B69A-7BDA755AC140}" type="presParOf" srcId="{35C9279A-3B27-4EDC-A24C-DA267E7FD89E}" destId="{F17EE032-AFB4-43F7-A81E-D7EFA27E934B}" srcOrd="0" destOrd="0" presId="urn:microsoft.com/office/officeart/2005/8/layout/orgChart1"/>
    <dgm:cxn modelId="{488325CA-3770-48C0-BAAB-A21826F43C2A}" type="presParOf" srcId="{F17EE032-AFB4-43F7-A81E-D7EFA27E934B}" destId="{1314050B-4747-44E2-8C05-10C447A6CE69}" srcOrd="0" destOrd="0" presId="urn:microsoft.com/office/officeart/2005/8/layout/orgChart1"/>
    <dgm:cxn modelId="{2D5E9A31-E5F9-4D24-8321-0FF936B3A3F5}" type="presParOf" srcId="{1314050B-4747-44E2-8C05-10C447A6CE69}" destId="{DC805973-0EA5-4341-A4AC-6154B76657DE}" srcOrd="0" destOrd="0" presId="urn:microsoft.com/office/officeart/2005/8/layout/orgChart1"/>
    <dgm:cxn modelId="{20200FC4-FD72-4F27-8A1A-CE13A33E7B61}" type="presParOf" srcId="{1314050B-4747-44E2-8C05-10C447A6CE69}" destId="{BE0983CE-4944-46B1-B5F6-43FF51C9E75F}" srcOrd="1" destOrd="0" presId="urn:microsoft.com/office/officeart/2005/8/layout/orgChart1"/>
    <dgm:cxn modelId="{49B1B1D6-A655-449A-8D27-433F5F228981}" type="presParOf" srcId="{F17EE032-AFB4-43F7-A81E-D7EFA27E934B}" destId="{92979563-A73A-45D2-B239-4A412295EBC4}" srcOrd="1" destOrd="0" presId="urn:microsoft.com/office/officeart/2005/8/layout/orgChart1"/>
    <dgm:cxn modelId="{B2772756-CABF-437A-A50C-65398DA785E2}" type="presParOf" srcId="{92979563-A73A-45D2-B239-4A412295EBC4}" destId="{9913CB40-193C-4499-9D7B-103A82E8579F}" srcOrd="0" destOrd="0" presId="urn:microsoft.com/office/officeart/2005/8/layout/orgChart1"/>
    <dgm:cxn modelId="{D6B42036-6032-4D52-BC13-7C8866E11E9A}" type="presParOf" srcId="{92979563-A73A-45D2-B239-4A412295EBC4}" destId="{695336DF-F5D6-4D4A-8FE2-24CD81054024}" srcOrd="1" destOrd="0" presId="urn:microsoft.com/office/officeart/2005/8/layout/orgChart1"/>
    <dgm:cxn modelId="{8172F3CD-1919-45FC-969E-1B2916D4C8AC}" type="presParOf" srcId="{695336DF-F5D6-4D4A-8FE2-24CD81054024}" destId="{C1585687-2DCF-4B81-9DB8-FBCB0F56AA8F}" srcOrd="0" destOrd="0" presId="urn:microsoft.com/office/officeart/2005/8/layout/orgChart1"/>
    <dgm:cxn modelId="{A5CF9390-388C-41F8-A2AE-68ABBCDC1D65}" type="presParOf" srcId="{C1585687-2DCF-4B81-9DB8-FBCB0F56AA8F}" destId="{B0BCC1F6-6541-43BF-A4BC-7C8B3723EC51}" srcOrd="0" destOrd="0" presId="urn:microsoft.com/office/officeart/2005/8/layout/orgChart1"/>
    <dgm:cxn modelId="{B42AC080-EAC5-4916-88ED-C02FD653249D}" type="presParOf" srcId="{C1585687-2DCF-4B81-9DB8-FBCB0F56AA8F}" destId="{FD5768B8-555F-4B0C-8786-EAAE091CC87E}" srcOrd="1" destOrd="0" presId="urn:microsoft.com/office/officeart/2005/8/layout/orgChart1"/>
    <dgm:cxn modelId="{A6A554EC-B690-4D06-9968-19942D765E49}" type="presParOf" srcId="{695336DF-F5D6-4D4A-8FE2-24CD81054024}" destId="{56ABA175-397C-4CEC-9930-7956807EB3FB}" srcOrd="1" destOrd="0" presId="urn:microsoft.com/office/officeart/2005/8/layout/orgChart1"/>
    <dgm:cxn modelId="{5908D955-DC1B-4303-8B2D-E280BC8BDEA4}" type="presParOf" srcId="{695336DF-F5D6-4D4A-8FE2-24CD81054024}" destId="{D3A63F0F-1E21-45F8-A6C6-856A05806BD8}" srcOrd="2" destOrd="0" presId="urn:microsoft.com/office/officeart/2005/8/layout/orgChart1"/>
    <dgm:cxn modelId="{AFE8F75A-904A-4F10-8FCF-EF1406CFA732}" type="presParOf" srcId="{92979563-A73A-45D2-B239-4A412295EBC4}" destId="{C339F250-8E76-43F2-AA1B-9E206536A913}" srcOrd="2" destOrd="0" presId="urn:microsoft.com/office/officeart/2005/8/layout/orgChart1"/>
    <dgm:cxn modelId="{BB6B45AC-A264-4927-B3D0-219125D58CD8}" type="presParOf" srcId="{92979563-A73A-45D2-B239-4A412295EBC4}" destId="{D7E0A509-2DD4-45A7-8D1B-C22065F09BB3}" srcOrd="3" destOrd="0" presId="urn:microsoft.com/office/officeart/2005/8/layout/orgChart1"/>
    <dgm:cxn modelId="{21E03BFE-29EF-483D-B023-8A1E0CEFE024}" type="presParOf" srcId="{D7E0A509-2DD4-45A7-8D1B-C22065F09BB3}" destId="{671D13A8-0D68-458A-9563-A0B643FEBF8E}" srcOrd="0" destOrd="0" presId="urn:microsoft.com/office/officeart/2005/8/layout/orgChart1"/>
    <dgm:cxn modelId="{71DC44F0-A061-4FA9-89B5-3C3834099AF2}" type="presParOf" srcId="{671D13A8-0D68-458A-9563-A0B643FEBF8E}" destId="{B4254D0B-BA11-4DC9-BD81-8AE7874E5467}" srcOrd="0" destOrd="0" presId="urn:microsoft.com/office/officeart/2005/8/layout/orgChart1"/>
    <dgm:cxn modelId="{9BA43B85-0DEC-4FB8-897E-314AEC806E27}" type="presParOf" srcId="{671D13A8-0D68-458A-9563-A0B643FEBF8E}" destId="{9B68520E-5FA3-48D1-A02A-E2024683E759}" srcOrd="1" destOrd="0" presId="urn:microsoft.com/office/officeart/2005/8/layout/orgChart1"/>
    <dgm:cxn modelId="{17EB2CE0-E346-4B98-923D-F35C3E20994D}" type="presParOf" srcId="{D7E0A509-2DD4-45A7-8D1B-C22065F09BB3}" destId="{ABEB2B3B-E8EF-45C2-A35A-F549B11D9C60}" srcOrd="1" destOrd="0" presId="urn:microsoft.com/office/officeart/2005/8/layout/orgChart1"/>
    <dgm:cxn modelId="{D8D5E073-F69D-4E36-A418-FDBDEBC73EFE}" type="presParOf" srcId="{D7E0A509-2DD4-45A7-8D1B-C22065F09BB3}" destId="{D2C2E9DF-425F-4C6D-BA82-7096A03AADF5}" srcOrd="2" destOrd="0" presId="urn:microsoft.com/office/officeart/2005/8/layout/orgChart1"/>
    <dgm:cxn modelId="{EBAE51E4-F09A-4FB6-B570-C0B8C27616D0}" type="presParOf" srcId="{92979563-A73A-45D2-B239-4A412295EBC4}" destId="{FA4ADD3A-F97A-464C-BF68-09F540F6778F}" srcOrd="4" destOrd="0" presId="urn:microsoft.com/office/officeart/2005/8/layout/orgChart1"/>
    <dgm:cxn modelId="{4F826F71-72C8-4E9D-A086-6A51F8001651}" type="presParOf" srcId="{92979563-A73A-45D2-B239-4A412295EBC4}" destId="{E348B48C-F24A-43D6-B25B-FE96E1956E11}" srcOrd="5" destOrd="0" presId="urn:microsoft.com/office/officeart/2005/8/layout/orgChart1"/>
    <dgm:cxn modelId="{1A3C0B5B-3DAA-4597-BF7E-3763EC13BDA8}" type="presParOf" srcId="{E348B48C-F24A-43D6-B25B-FE96E1956E11}" destId="{5EDDD660-45DC-4D75-BBF4-409960F67F11}" srcOrd="0" destOrd="0" presId="urn:microsoft.com/office/officeart/2005/8/layout/orgChart1"/>
    <dgm:cxn modelId="{ADCE54F4-C5D1-4547-AFC3-13FABA1F5F25}" type="presParOf" srcId="{5EDDD660-45DC-4D75-BBF4-409960F67F11}" destId="{89ECDF8B-3ED7-4F4B-880F-EC62951D575F}" srcOrd="0" destOrd="0" presId="urn:microsoft.com/office/officeart/2005/8/layout/orgChart1"/>
    <dgm:cxn modelId="{203870DF-1B5A-4E82-AF8E-BBFBF3EEAA3E}" type="presParOf" srcId="{5EDDD660-45DC-4D75-BBF4-409960F67F11}" destId="{CD64F80F-D79E-470E-B679-1433607D0327}" srcOrd="1" destOrd="0" presId="urn:microsoft.com/office/officeart/2005/8/layout/orgChart1"/>
    <dgm:cxn modelId="{41942551-704A-4E16-A5E3-6E2610ABA577}" type="presParOf" srcId="{E348B48C-F24A-43D6-B25B-FE96E1956E11}" destId="{FF2AB349-BD62-4CF7-AFBD-73E82FD4A914}" srcOrd="1" destOrd="0" presId="urn:microsoft.com/office/officeart/2005/8/layout/orgChart1"/>
    <dgm:cxn modelId="{14C23401-61AD-4F2D-BC72-E85DA1815CF9}" type="presParOf" srcId="{E348B48C-F24A-43D6-B25B-FE96E1956E11}" destId="{C31520DC-8100-47F2-8364-9DFC6E718488}" srcOrd="2" destOrd="0" presId="urn:microsoft.com/office/officeart/2005/8/layout/orgChart1"/>
    <dgm:cxn modelId="{BB553BE5-D44D-4024-A6EB-F7F210E18E93}" type="presParOf" srcId="{92979563-A73A-45D2-B239-4A412295EBC4}" destId="{8269EE0B-5C8C-453F-836A-E9CC5C10C87C}" srcOrd="6" destOrd="0" presId="urn:microsoft.com/office/officeart/2005/8/layout/orgChart1"/>
    <dgm:cxn modelId="{24F84DF3-1AFB-45E6-915F-4F99DD7E0F87}" type="presParOf" srcId="{92979563-A73A-45D2-B239-4A412295EBC4}" destId="{EE53A499-EBB5-41CA-ADE9-D5D6B5706270}" srcOrd="7" destOrd="0" presId="urn:microsoft.com/office/officeart/2005/8/layout/orgChart1"/>
    <dgm:cxn modelId="{249A860F-C989-463A-B683-B58A563D7F8D}" type="presParOf" srcId="{EE53A499-EBB5-41CA-ADE9-D5D6B5706270}" destId="{EA0ABA2B-5D3D-485B-A9D4-6D85AE6FAFE4}" srcOrd="0" destOrd="0" presId="urn:microsoft.com/office/officeart/2005/8/layout/orgChart1"/>
    <dgm:cxn modelId="{45B43505-24FA-422D-8C42-5F062B4DFEF6}" type="presParOf" srcId="{EA0ABA2B-5D3D-485B-A9D4-6D85AE6FAFE4}" destId="{35DF699F-BC83-4A14-9057-A85CFCA936DB}" srcOrd="0" destOrd="0" presId="urn:microsoft.com/office/officeart/2005/8/layout/orgChart1"/>
    <dgm:cxn modelId="{E9B879CC-0854-44EF-98CA-10DD30A6E4BF}" type="presParOf" srcId="{EA0ABA2B-5D3D-485B-A9D4-6D85AE6FAFE4}" destId="{14B1C326-9F77-4B85-A9EF-393566310A34}" srcOrd="1" destOrd="0" presId="urn:microsoft.com/office/officeart/2005/8/layout/orgChart1"/>
    <dgm:cxn modelId="{58B2DF8D-118B-4E82-AD33-59EE34212347}" type="presParOf" srcId="{EE53A499-EBB5-41CA-ADE9-D5D6B5706270}" destId="{90FEB7AD-E5B4-4C82-B656-AD676B18C08E}" srcOrd="1" destOrd="0" presId="urn:microsoft.com/office/officeart/2005/8/layout/orgChart1"/>
    <dgm:cxn modelId="{65A368BF-7CAF-436F-80B7-DC872085EF6B}" type="presParOf" srcId="{EE53A499-EBB5-41CA-ADE9-D5D6B5706270}" destId="{9B0B8253-5509-48FD-AAB3-14D3D70A99B2}" srcOrd="2" destOrd="0" presId="urn:microsoft.com/office/officeart/2005/8/layout/orgChart1"/>
    <dgm:cxn modelId="{EB9594C4-CD9B-43C9-8038-22503047BABA}" type="presParOf" srcId="{F17EE032-AFB4-43F7-A81E-D7EFA27E934B}" destId="{18EF9546-2ADF-4B0A-BC17-3EC048288D8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85FAD3A-4D81-4DF3-840B-4C5636E115C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ADB1628-9C6E-4A74-861E-4C69130348A5}">
      <dgm:prSet/>
      <dgm:spPr/>
      <dgm:t>
        <a:bodyPr/>
        <a:lstStyle/>
        <a:p>
          <a:pPr rtl="0"/>
          <a:r>
            <a:rPr lang="ru-RU" smtClean="0"/>
            <a:t>Крупные молекулы белков, жиров и углеводов не  могут пройти через стенки пищеварительного канала, поэтому эти вещества подвергаются химической обработке - перевариванию </a:t>
          </a:r>
          <a:endParaRPr lang="ru-RU"/>
        </a:p>
      </dgm:t>
    </dgm:pt>
    <dgm:pt modelId="{5CBD7EBA-4525-44CD-A28E-BBEB750EDD02}" type="parTrans" cxnId="{D394B433-AC24-4932-A020-932555DA7B85}">
      <dgm:prSet/>
      <dgm:spPr/>
      <dgm:t>
        <a:bodyPr/>
        <a:lstStyle/>
        <a:p>
          <a:endParaRPr lang="ru-RU"/>
        </a:p>
      </dgm:t>
    </dgm:pt>
    <dgm:pt modelId="{CCE92E69-723B-47F7-BF51-922B4B010A0F}" type="sibTrans" cxnId="{D394B433-AC24-4932-A020-932555DA7B85}">
      <dgm:prSet/>
      <dgm:spPr/>
      <dgm:t>
        <a:bodyPr/>
        <a:lstStyle/>
        <a:p>
          <a:endParaRPr lang="ru-RU"/>
        </a:p>
      </dgm:t>
    </dgm:pt>
    <dgm:pt modelId="{24B1A651-8A9B-4F2B-A4CB-4CC4E4F5CD2A}">
      <dgm:prSet/>
      <dgm:spPr/>
      <dgm:t>
        <a:bodyPr/>
        <a:lstStyle/>
        <a:p>
          <a:pPr rtl="0"/>
          <a:r>
            <a:rPr lang="ru-RU" smtClean="0"/>
            <a:t>Пища переваривается по мере ее передвижения по органам пищеварения. Питание - необходимое условие для нормального роста, развития и жизнедеятельности организма.</a:t>
          </a:r>
          <a:endParaRPr lang="ru-RU"/>
        </a:p>
      </dgm:t>
    </dgm:pt>
    <dgm:pt modelId="{B8569170-5FF8-4233-ADAC-4EC300125CEF}" type="parTrans" cxnId="{35F8A3F0-8599-4E7D-BC21-3E3357A9D3C7}">
      <dgm:prSet/>
      <dgm:spPr/>
      <dgm:t>
        <a:bodyPr/>
        <a:lstStyle/>
        <a:p>
          <a:endParaRPr lang="ru-RU"/>
        </a:p>
      </dgm:t>
    </dgm:pt>
    <dgm:pt modelId="{03CB5C99-9161-4B0B-9478-758B4049AFC8}" type="sibTrans" cxnId="{35F8A3F0-8599-4E7D-BC21-3E3357A9D3C7}">
      <dgm:prSet/>
      <dgm:spPr/>
      <dgm:t>
        <a:bodyPr/>
        <a:lstStyle/>
        <a:p>
          <a:endParaRPr lang="ru-RU"/>
        </a:p>
      </dgm:t>
    </dgm:pt>
    <dgm:pt modelId="{690EF236-EBC4-41B5-8BF4-53EED4385538}" type="pres">
      <dgm:prSet presAssocID="{785FAD3A-4D81-4DF3-840B-4C5636E115C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8B6E6D8-312A-4F05-845C-AE9218B08F60}" type="pres">
      <dgm:prSet presAssocID="{EADB1628-9C6E-4A74-861E-4C69130348A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A201D-D808-42B2-AAB2-9C9AB9144DF6}" type="pres">
      <dgm:prSet presAssocID="{CCE92E69-723B-47F7-BF51-922B4B010A0F}" presName="spacer" presStyleCnt="0"/>
      <dgm:spPr/>
    </dgm:pt>
    <dgm:pt modelId="{1DCD4A80-74AA-4E0C-9E2C-F37C038DCD79}" type="pres">
      <dgm:prSet presAssocID="{24B1A651-8A9B-4F2B-A4CB-4CC4E4F5CD2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94B433-AC24-4932-A020-932555DA7B85}" srcId="{785FAD3A-4D81-4DF3-840B-4C5636E115C4}" destId="{EADB1628-9C6E-4A74-861E-4C69130348A5}" srcOrd="0" destOrd="0" parTransId="{5CBD7EBA-4525-44CD-A28E-BBEB750EDD02}" sibTransId="{CCE92E69-723B-47F7-BF51-922B4B010A0F}"/>
    <dgm:cxn modelId="{A359EA64-E41E-46E4-B237-3EA23E90FEE0}" type="presOf" srcId="{EADB1628-9C6E-4A74-861E-4C69130348A5}" destId="{C8B6E6D8-312A-4F05-845C-AE9218B08F60}" srcOrd="0" destOrd="0" presId="urn:microsoft.com/office/officeart/2005/8/layout/vList2"/>
    <dgm:cxn modelId="{05E7B6D9-4F14-4960-9223-8D6064125159}" type="presOf" srcId="{24B1A651-8A9B-4F2B-A4CB-4CC4E4F5CD2A}" destId="{1DCD4A80-74AA-4E0C-9E2C-F37C038DCD79}" srcOrd="0" destOrd="0" presId="urn:microsoft.com/office/officeart/2005/8/layout/vList2"/>
    <dgm:cxn modelId="{F7D2D34C-5488-4298-AF43-B281239D5561}" type="presOf" srcId="{785FAD3A-4D81-4DF3-840B-4C5636E115C4}" destId="{690EF236-EBC4-41B5-8BF4-53EED4385538}" srcOrd="0" destOrd="0" presId="urn:microsoft.com/office/officeart/2005/8/layout/vList2"/>
    <dgm:cxn modelId="{35F8A3F0-8599-4E7D-BC21-3E3357A9D3C7}" srcId="{785FAD3A-4D81-4DF3-840B-4C5636E115C4}" destId="{24B1A651-8A9B-4F2B-A4CB-4CC4E4F5CD2A}" srcOrd="1" destOrd="0" parTransId="{B8569170-5FF8-4233-ADAC-4EC300125CEF}" sibTransId="{03CB5C99-9161-4B0B-9478-758B4049AFC8}"/>
    <dgm:cxn modelId="{2F2E0963-9657-4B26-BBE5-AFD6732B4502}" type="presParOf" srcId="{690EF236-EBC4-41B5-8BF4-53EED4385538}" destId="{C8B6E6D8-312A-4F05-845C-AE9218B08F60}" srcOrd="0" destOrd="0" presId="urn:microsoft.com/office/officeart/2005/8/layout/vList2"/>
    <dgm:cxn modelId="{650C9B6B-06B4-4BB4-9531-CF95354D7EA3}" type="presParOf" srcId="{690EF236-EBC4-41B5-8BF4-53EED4385538}" destId="{604A201D-D808-42B2-AAB2-9C9AB9144DF6}" srcOrd="1" destOrd="0" presId="urn:microsoft.com/office/officeart/2005/8/layout/vList2"/>
    <dgm:cxn modelId="{22BC1F4D-B391-42F0-A6FA-FBCE86317BEF}" type="presParOf" srcId="{690EF236-EBC4-41B5-8BF4-53EED4385538}" destId="{1DCD4A80-74AA-4E0C-9E2C-F37C038DCD7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D1295A-065B-48AB-B0FD-138EBE5292CC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E099113-A2CC-4E8D-8902-41788B1D573D}">
      <dgm:prSet/>
      <dgm:spPr/>
      <dgm:t>
        <a:bodyPr/>
        <a:lstStyle/>
        <a:p>
          <a:pPr rtl="0"/>
          <a:r>
            <a:rPr lang="ru-RU" dirty="0" smtClean="0"/>
            <a:t>Пищеварение — процесс физической и химической обработки пищи и превращение ее в такую форму, которая может всасываться, переноситься кровью и усваиваться.</a:t>
          </a:r>
          <a:br>
            <a:rPr lang="ru-RU" dirty="0" smtClean="0"/>
          </a:br>
          <a:endParaRPr lang="ru-RU" dirty="0"/>
        </a:p>
      </dgm:t>
    </dgm:pt>
    <dgm:pt modelId="{43E09148-5F72-4D8E-9365-12368CACE402}" type="parTrans" cxnId="{AA702E94-D2F0-4D24-9B95-B1F3E729410C}">
      <dgm:prSet/>
      <dgm:spPr/>
      <dgm:t>
        <a:bodyPr/>
        <a:lstStyle/>
        <a:p>
          <a:endParaRPr lang="ru-RU"/>
        </a:p>
      </dgm:t>
    </dgm:pt>
    <dgm:pt modelId="{55B98444-89B4-40A1-B268-9820E293D278}" type="sibTrans" cxnId="{AA702E94-D2F0-4D24-9B95-B1F3E729410C}">
      <dgm:prSet/>
      <dgm:spPr/>
      <dgm:t>
        <a:bodyPr/>
        <a:lstStyle/>
        <a:p>
          <a:endParaRPr lang="ru-RU"/>
        </a:p>
      </dgm:t>
    </dgm:pt>
    <dgm:pt modelId="{2813033B-6E3F-4D33-ACED-6CCC150A53BE}" type="pres">
      <dgm:prSet presAssocID="{43D1295A-065B-48AB-B0FD-138EBE5292C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7B1A13-47BE-4EC1-B896-8084EE4BF1C9}" type="pres">
      <dgm:prSet presAssocID="{3E099113-A2CC-4E8D-8902-41788B1D573D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E9A8433-BCA1-4016-A11B-10376121B010}" type="presOf" srcId="{3E099113-A2CC-4E8D-8902-41788B1D573D}" destId="{DA7B1A13-47BE-4EC1-B896-8084EE4BF1C9}" srcOrd="0" destOrd="0" presId="urn:microsoft.com/office/officeart/2005/8/layout/cycle2"/>
    <dgm:cxn modelId="{DCF8DFDC-0F40-451A-97E8-BF223CBBB81F}" type="presOf" srcId="{43D1295A-065B-48AB-B0FD-138EBE5292CC}" destId="{2813033B-6E3F-4D33-ACED-6CCC150A53BE}" srcOrd="0" destOrd="0" presId="urn:microsoft.com/office/officeart/2005/8/layout/cycle2"/>
    <dgm:cxn modelId="{AA702E94-D2F0-4D24-9B95-B1F3E729410C}" srcId="{43D1295A-065B-48AB-B0FD-138EBE5292CC}" destId="{3E099113-A2CC-4E8D-8902-41788B1D573D}" srcOrd="0" destOrd="0" parTransId="{43E09148-5F72-4D8E-9365-12368CACE402}" sibTransId="{55B98444-89B4-40A1-B268-9820E293D278}"/>
    <dgm:cxn modelId="{23B901C4-DC2A-4397-9B29-A42B71BE8454}" type="presParOf" srcId="{2813033B-6E3F-4D33-ACED-6CCC150A53BE}" destId="{DA7B1A13-47BE-4EC1-B896-8084EE4BF1C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C89F3B-6781-469D-8AC9-B18006EE2E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BA2C2C5-D3AA-4072-A3C7-DEAB61F2C591}">
      <dgm:prSet/>
      <dgm:spPr/>
      <dgm:t>
        <a:bodyPr/>
        <a:lstStyle/>
        <a:p>
          <a:pPr rtl="0"/>
          <a:r>
            <a:rPr lang="ru-RU" dirty="0" smtClean="0"/>
            <a:t>В полости рта происходит опробование пищи (сосочки языка оценивают истинный ее вкус, температуру), в результате чего пища принимается или выталкивается изо рта. </a:t>
          </a:r>
          <a:endParaRPr lang="ru-RU" dirty="0"/>
        </a:p>
      </dgm:t>
    </dgm:pt>
    <dgm:pt modelId="{A009925D-C950-4F6C-8CAA-A6E09731B6A1}" type="parTrans" cxnId="{751BEE25-D4ED-4542-A1B0-C1AE3498AC5D}">
      <dgm:prSet/>
      <dgm:spPr/>
      <dgm:t>
        <a:bodyPr/>
        <a:lstStyle/>
        <a:p>
          <a:endParaRPr lang="ru-RU"/>
        </a:p>
      </dgm:t>
    </dgm:pt>
    <dgm:pt modelId="{9258B1C7-C3D8-4752-AC30-6F26B17262FC}" type="sibTrans" cxnId="{751BEE25-D4ED-4542-A1B0-C1AE3498AC5D}">
      <dgm:prSet/>
      <dgm:spPr/>
      <dgm:t>
        <a:bodyPr/>
        <a:lstStyle/>
        <a:p>
          <a:endParaRPr lang="ru-RU"/>
        </a:p>
      </dgm:t>
    </dgm:pt>
    <dgm:pt modelId="{A9DB1016-7BC9-4935-B21A-5A8CA1421622}">
      <dgm:prSet/>
      <dgm:spPr/>
      <dgm:t>
        <a:bodyPr/>
        <a:lstStyle/>
        <a:p>
          <a:pPr rtl="0"/>
          <a:r>
            <a:rPr lang="ru-RU" dirty="0" smtClean="0"/>
            <a:t>Принятая пища подвергается физическим (размельчение и перетирание пищи зубами) и химическим изменениям (под влиянием слюны). </a:t>
          </a:r>
          <a:endParaRPr lang="ru-RU" dirty="0"/>
        </a:p>
      </dgm:t>
    </dgm:pt>
    <dgm:pt modelId="{2B9A737F-0E2D-4CA5-9F32-FCA94440665D}" type="parTrans" cxnId="{4402B76E-6F90-4DCB-BFE0-238BA53273DC}">
      <dgm:prSet/>
      <dgm:spPr/>
      <dgm:t>
        <a:bodyPr/>
        <a:lstStyle/>
        <a:p>
          <a:endParaRPr lang="ru-RU"/>
        </a:p>
      </dgm:t>
    </dgm:pt>
    <dgm:pt modelId="{8D66ED90-D5F5-4ED7-B988-E96E94455B05}" type="sibTrans" cxnId="{4402B76E-6F90-4DCB-BFE0-238BA53273DC}">
      <dgm:prSet/>
      <dgm:spPr/>
      <dgm:t>
        <a:bodyPr/>
        <a:lstStyle/>
        <a:p>
          <a:endParaRPr lang="ru-RU"/>
        </a:p>
      </dgm:t>
    </dgm:pt>
    <dgm:pt modelId="{3E87BC35-4FC1-46D6-9698-8F749688F173}" type="pres">
      <dgm:prSet presAssocID="{54C89F3B-6781-469D-8AC9-B18006EE2E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95140E-02CF-4962-8F33-EA82D0FA0FD2}" type="pres">
      <dgm:prSet presAssocID="{8BA2C2C5-D3AA-4072-A3C7-DEAB61F2C591}" presName="parentText" presStyleLbl="node1" presStyleIdx="0" presStyleCnt="2" custScaleY="13519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234C99-F2A0-485D-8AF9-9B27B5F98847}" type="pres">
      <dgm:prSet presAssocID="{9258B1C7-C3D8-4752-AC30-6F26B17262FC}" presName="spacer" presStyleCnt="0"/>
      <dgm:spPr/>
    </dgm:pt>
    <dgm:pt modelId="{77AFF355-8631-4A77-AE51-3A8CE6E8DAF7}" type="pres">
      <dgm:prSet presAssocID="{A9DB1016-7BC9-4935-B21A-5A8CA1421622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F520BA-62D1-4CA7-BB76-81163C7D6810}" type="presOf" srcId="{A9DB1016-7BC9-4935-B21A-5A8CA1421622}" destId="{77AFF355-8631-4A77-AE51-3A8CE6E8DAF7}" srcOrd="0" destOrd="0" presId="urn:microsoft.com/office/officeart/2005/8/layout/vList2"/>
    <dgm:cxn modelId="{C1E4C79A-DC6A-46C1-8508-212231C6E377}" type="presOf" srcId="{8BA2C2C5-D3AA-4072-A3C7-DEAB61F2C591}" destId="{FC95140E-02CF-4962-8F33-EA82D0FA0FD2}" srcOrd="0" destOrd="0" presId="urn:microsoft.com/office/officeart/2005/8/layout/vList2"/>
    <dgm:cxn modelId="{4402B76E-6F90-4DCB-BFE0-238BA53273DC}" srcId="{54C89F3B-6781-469D-8AC9-B18006EE2E07}" destId="{A9DB1016-7BC9-4935-B21A-5A8CA1421622}" srcOrd="1" destOrd="0" parTransId="{2B9A737F-0E2D-4CA5-9F32-FCA94440665D}" sibTransId="{8D66ED90-D5F5-4ED7-B988-E96E94455B05}"/>
    <dgm:cxn modelId="{751BEE25-D4ED-4542-A1B0-C1AE3498AC5D}" srcId="{54C89F3B-6781-469D-8AC9-B18006EE2E07}" destId="{8BA2C2C5-D3AA-4072-A3C7-DEAB61F2C591}" srcOrd="0" destOrd="0" parTransId="{A009925D-C950-4F6C-8CAA-A6E09731B6A1}" sibTransId="{9258B1C7-C3D8-4752-AC30-6F26B17262FC}"/>
    <dgm:cxn modelId="{A17A6E62-798F-44A9-ADE8-6E628B6CCDBD}" type="presOf" srcId="{54C89F3B-6781-469D-8AC9-B18006EE2E07}" destId="{3E87BC35-4FC1-46D6-9698-8F749688F173}" srcOrd="0" destOrd="0" presId="urn:microsoft.com/office/officeart/2005/8/layout/vList2"/>
    <dgm:cxn modelId="{B2DAD68D-8DC0-4960-8A3E-A13DCAC925DD}" type="presParOf" srcId="{3E87BC35-4FC1-46D6-9698-8F749688F173}" destId="{FC95140E-02CF-4962-8F33-EA82D0FA0FD2}" srcOrd="0" destOrd="0" presId="urn:microsoft.com/office/officeart/2005/8/layout/vList2"/>
    <dgm:cxn modelId="{F44D04B3-9BB5-4228-9F87-F06888F17EDA}" type="presParOf" srcId="{3E87BC35-4FC1-46D6-9698-8F749688F173}" destId="{94234C99-F2A0-485D-8AF9-9B27B5F98847}" srcOrd="1" destOrd="0" presId="urn:microsoft.com/office/officeart/2005/8/layout/vList2"/>
    <dgm:cxn modelId="{2BCCCC6E-4D04-4452-BFF3-B6984CE55F77}" type="presParOf" srcId="{3E87BC35-4FC1-46D6-9698-8F749688F173}" destId="{77AFF355-8631-4A77-AE51-3A8CE6E8DAF7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5462B70-C615-4785-BB50-8C43709EACC5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48D5CEE-C659-4746-8634-E6A108F023A8}">
      <dgm:prSet/>
      <dgm:spPr/>
      <dgm:t>
        <a:bodyPr/>
        <a:lstStyle/>
        <a:p>
          <a:pPr rtl="0"/>
          <a:r>
            <a:rPr lang="ru-RU" smtClean="0"/>
            <a:t>Разжеванный и пропитанный слюной пищевой комок движением языка продвигается к его корню, прижимается к твердому небу и передвигается в глотку.</a:t>
          </a:r>
          <a:endParaRPr lang="ru-RU"/>
        </a:p>
      </dgm:t>
    </dgm:pt>
    <dgm:pt modelId="{85E8E8AE-AB72-4A67-B160-9F1C6D5B25E7}" type="parTrans" cxnId="{E785DB70-E4AE-4E3E-8329-9C2ACF86DCCD}">
      <dgm:prSet/>
      <dgm:spPr/>
      <dgm:t>
        <a:bodyPr/>
        <a:lstStyle/>
        <a:p>
          <a:endParaRPr lang="ru-RU"/>
        </a:p>
      </dgm:t>
    </dgm:pt>
    <dgm:pt modelId="{6C7886AA-6246-48AA-8E4E-D88175202F33}" type="sibTrans" cxnId="{E785DB70-E4AE-4E3E-8329-9C2ACF86DCCD}">
      <dgm:prSet/>
      <dgm:spPr/>
      <dgm:t>
        <a:bodyPr/>
        <a:lstStyle/>
        <a:p>
          <a:endParaRPr lang="ru-RU"/>
        </a:p>
      </dgm:t>
    </dgm:pt>
    <dgm:pt modelId="{1E29141F-E578-4FBD-A356-E241BA5D4B85}">
      <dgm:prSet/>
      <dgm:spPr/>
      <dgm:t>
        <a:bodyPr/>
        <a:lstStyle/>
        <a:p>
          <a:pPr rtl="0"/>
          <a:r>
            <a:rPr lang="ru-RU" dirty="0" smtClean="0"/>
            <a:t>По пищеводу пищевой комок передвигается в сторону желудка благодаря сокращению стенок пищевода.</a:t>
          </a:r>
          <a:endParaRPr lang="ru-RU" dirty="0"/>
        </a:p>
      </dgm:t>
    </dgm:pt>
    <dgm:pt modelId="{EBBEF0ED-F2D0-4552-A13F-3DCB9BDC26B7}" type="parTrans" cxnId="{075E9945-F96C-4DDF-80AD-E96992BE1057}">
      <dgm:prSet/>
      <dgm:spPr/>
      <dgm:t>
        <a:bodyPr/>
        <a:lstStyle/>
        <a:p>
          <a:endParaRPr lang="ru-RU"/>
        </a:p>
      </dgm:t>
    </dgm:pt>
    <dgm:pt modelId="{D2978007-1151-4AF9-AB48-34A6DC3C71AF}" type="sibTrans" cxnId="{075E9945-F96C-4DDF-80AD-E96992BE1057}">
      <dgm:prSet/>
      <dgm:spPr/>
      <dgm:t>
        <a:bodyPr/>
        <a:lstStyle/>
        <a:p>
          <a:endParaRPr lang="ru-RU"/>
        </a:p>
      </dgm:t>
    </dgm:pt>
    <dgm:pt modelId="{C425B9D6-B4A4-4D34-9BDD-23B5C0C8B19A}" type="pres">
      <dgm:prSet presAssocID="{B5462B70-C615-4785-BB50-8C43709EACC5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0DA474-5FC9-412E-BE35-148D4DADAFC0}" type="pres">
      <dgm:prSet presAssocID="{B48D5CEE-C659-4746-8634-E6A108F023A8}" presName="circ1" presStyleLbl="vennNode1" presStyleIdx="0" presStyleCnt="2"/>
      <dgm:spPr/>
      <dgm:t>
        <a:bodyPr/>
        <a:lstStyle/>
        <a:p>
          <a:endParaRPr lang="ru-RU"/>
        </a:p>
      </dgm:t>
    </dgm:pt>
    <dgm:pt modelId="{284680AC-0567-4E0A-B689-604937BAAFCD}" type="pres">
      <dgm:prSet presAssocID="{B48D5CEE-C659-4746-8634-E6A108F023A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57C23A-C0F5-4007-8F96-0E7EC148BFD4}" type="pres">
      <dgm:prSet presAssocID="{1E29141F-E578-4FBD-A356-E241BA5D4B85}" presName="circ2" presStyleLbl="vennNode1" presStyleIdx="1" presStyleCnt="2"/>
      <dgm:spPr/>
      <dgm:t>
        <a:bodyPr/>
        <a:lstStyle/>
        <a:p>
          <a:endParaRPr lang="ru-RU"/>
        </a:p>
      </dgm:t>
    </dgm:pt>
    <dgm:pt modelId="{8AE52043-B20A-49C3-A576-0063231C5DAF}" type="pres">
      <dgm:prSet presAssocID="{1E29141F-E578-4FBD-A356-E241BA5D4B8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85DB70-E4AE-4E3E-8329-9C2ACF86DCCD}" srcId="{B5462B70-C615-4785-BB50-8C43709EACC5}" destId="{B48D5CEE-C659-4746-8634-E6A108F023A8}" srcOrd="0" destOrd="0" parTransId="{85E8E8AE-AB72-4A67-B160-9F1C6D5B25E7}" sibTransId="{6C7886AA-6246-48AA-8E4E-D88175202F33}"/>
    <dgm:cxn modelId="{3835F9E3-9197-4AD4-B59A-676FC3C326A6}" type="presOf" srcId="{B48D5CEE-C659-4746-8634-E6A108F023A8}" destId="{284680AC-0567-4E0A-B689-604937BAAFCD}" srcOrd="1" destOrd="0" presId="urn:microsoft.com/office/officeart/2005/8/layout/venn1"/>
    <dgm:cxn modelId="{276A2AB8-7C8B-47E1-8B8C-2A11C0D29F48}" type="presOf" srcId="{B48D5CEE-C659-4746-8634-E6A108F023A8}" destId="{630DA474-5FC9-412E-BE35-148D4DADAFC0}" srcOrd="0" destOrd="0" presId="urn:microsoft.com/office/officeart/2005/8/layout/venn1"/>
    <dgm:cxn modelId="{82D615C8-1A12-4743-A3BD-FBF219F8355E}" type="presOf" srcId="{B5462B70-C615-4785-BB50-8C43709EACC5}" destId="{C425B9D6-B4A4-4D34-9BDD-23B5C0C8B19A}" srcOrd="0" destOrd="0" presId="urn:microsoft.com/office/officeart/2005/8/layout/venn1"/>
    <dgm:cxn modelId="{50BDBB4C-AF2A-4168-9416-131EAD99B533}" type="presOf" srcId="{1E29141F-E578-4FBD-A356-E241BA5D4B85}" destId="{7457C23A-C0F5-4007-8F96-0E7EC148BFD4}" srcOrd="0" destOrd="0" presId="urn:microsoft.com/office/officeart/2005/8/layout/venn1"/>
    <dgm:cxn modelId="{DF99DB8E-493A-43F8-ADFE-5F8CA5E4ADD5}" type="presOf" srcId="{1E29141F-E578-4FBD-A356-E241BA5D4B85}" destId="{8AE52043-B20A-49C3-A576-0063231C5DAF}" srcOrd="1" destOrd="0" presId="urn:microsoft.com/office/officeart/2005/8/layout/venn1"/>
    <dgm:cxn modelId="{075E9945-F96C-4DDF-80AD-E96992BE1057}" srcId="{B5462B70-C615-4785-BB50-8C43709EACC5}" destId="{1E29141F-E578-4FBD-A356-E241BA5D4B85}" srcOrd="1" destOrd="0" parTransId="{EBBEF0ED-F2D0-4552-A13F-3DCB9BDC26B7}" sibTransId="{D2978007-1151-4AF9-AB48-34A6DC3C71AF}"/>
    <dgm:cxn modelId="{608EFB51-A58D-4C04-9BAA-1538ECD315A3}" type="presParOf" srcId="{C425B9D6-B4A4-4D34-9BDD-23B5C0C8B19A}" destId="{630DA474-5FC9-412E-BE35-148D4DADAFC0}" srcOrd="0" destOrd="0" presId="urn:microsoft.com/office/officeart/2005/8/layout/venn1"/>
    <dgm:cxn modelId="{31828D5F-CC10-4C7E-AF12-53B0F693E27C}" type="presParOf" srcId="{C425B9D6-B4A4-4D34-9BDD-23B5C0C8B19A}" destId="{284680AC-0567-4E0A-B689-604937BAAFCD}" srcOrd="1" destOrd="0" presId="urn:microsoft.com/office/officeart/2005/8/layout/venn1"/>
    <dgm:cxn modelId="{D6B37373-8801-4E2F-8D30-28578D3532FF}" type="presParOf" srcId="{C425B9D6-B4A4-4D34-9BDD-23B5C0C8B19A}" destId="{7457C23A-C0F5-4007-8F96-0E7EC148BFD4}" srcOrd="2" destOrd="0" presId="urn:microsoft.com/office/officeart/2005/8/layout/venn1"/>
    <dgm:cxn modelId="{8814B4C2-2AB1-4847-97A1-D0B2D0388A5E}" type="presParOf" srcId="{C425B9D6-B4A4-4D34-9BDD-23B5C0C8B19A}" destId="{8AE52043-B20A-49C3-A576-0063231C5DAF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D6AF32B-92A0-47D2-9402-408E9DCB938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1E43F67-8050-4E20-AC72-1D1FEE06D5BE}">
      <dgm:prSet/>
      <dgm:spPr/>
      <dgm:t>
        <a:bodyPr/>
        <a:lstStyle/>
        <a:p>
          <a:pPr rtl="0"/>
          <a:r>
            <a:rPr lang="ru-RU" smtClean="0"/>
            <a:t>Пища в желудке находится несколько часов (3—10), а вода покидает желудок немедленно, белковая и жирная пища дольше находятся в желудке (сытость), а углеводная быстрее эвакуируется в кишечник.</a:t>
          </a:r>
          <a:endParaRPr lang="ru-RU"/>
        </a:p>
      </dgm:t>
    </dgm:pt>
    <dgm:pt modelId="{C24AE0ED-6DF3-43BD-BA19-3C15B3A70794}" type="parTrans" cxnId="{57D3877B-7ED3-4BB7-B363-C5D691ABD854}">
      <dgm:prSet/>
      <dgm:spPr/>
      <dgm:t>
        <a:bodyPr/>
        <a:lstStyle/>
        <a:p>
          <a:endParaRPr lang="ru-RU"/>
        </a:p>
      </dgm:t>
    </dgm:pt>
    <dgm:pt modelId="{030D9CB0-48DF-4FA9-888F-31C73EA9A189}" type="sibTrans" cxnId="{57D3877B-7ED3-4BB7-B363-C5D691ABD854}">
      <dgm:prSet/>
      <dgm:spPr/>
      <dgm:t>
        <a:bodyPr/>
        <a:lstStyle/>
        <a:p>
          <a:endParaRPr lang="ru-RU"/>
        </a:p>
      </dgm:t>
    </dgm:pt>
    <dgm:pt modelId="{2525E17A-E817-4BF0-9101-BDFAA62B4D96}">
      <dgm:prSet/>
      <dgm:spPr/>
      <dgm:t>
        <a:bodyPr/>
        <a:lstStyle/>
        <a:p>
          <a:pPr rtl="0"/>
          <a:r>
            <a:rPr lang="ru-RU" smtClean="0"/>
            <a:t>Слизистая желудка содержит железы, вырабатывающие желудочный сок, состоящий из многих компонентов, однако ведущие — ферменты и соляная кислота. В желудочном соке содержится фермент — пепсин, расщепляющий белок, липаза — жиры, желатиназа и химозин.</a:t>
          </a:r>
          <a:br>
            <a:rPr lang="ru-RU" smtClean="0"/>
          </a:br>
          <a:endParaRPr lang="ru-RU"/>
        </a:p>
      </dgm:t>
    </dgm:pt>
    <dgm:pt modelId="{95A586F0-00BB-498C-A517-B67F89B6ED2F}" type="parTrans" cxnId="{32D8105D-9283-4581-B0DE-0B7E4D2EC2B5}">
      <dgm:prSet/>
      <dgm:spPr/>
      <dgm:t>
        <a:bodyPr/>
        <a:lstStyle/>
        <a:p>
          <a:endParaRPr lang="ru-RU"/>
        </a:p>
      </dgm:t>
    </dgm:pt>
    <dgm:pt modelId="{EC7AF895-E61C-45EC-AE68-88F12CA7E36F}" type="sibTrans" cxnId="{32D8105D-9283-4581-B0DE-0B7E4D2EC2B5}">
      <dgm:prSet/>
      <dgm:spPr/>
      <dgm:t>
        <a:bodyPr/>
        <a:lstStyle/>
        <a:p>
          <a:endParaRPr lang="ru-RU"/>
        </a:p>
      </dgm:t>
    </dgm:pt>
    <dgm:pt modelId="{19A9C948-78CA-42FA-A16C-BE33F57BD549}" type="pres">
      <dgm:prSet presAssocID="{3D6AF32B-92A0-47D2-9402-408E9DCB938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CAB03E-BCF6-412F-8606-347C8B5BCB6E}" type="pres">
      <dgm:prSet presAssocID="{91E43F67-8050-4E20-AC72-1D1FEE06D5B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BFE91-A02B-42DE-A954-C12B18629CF8}" type="pres">
      <dgm:prSet presAssocID="{030D9CB0-48DF-4FA9-888F-31C73EA9A189}" presName="spacer" presStyleCnt="0"/>
      <dgm:spPr/>
    </dgm:pt>
    <dgm:pt modelId="{1CC4861C-2CC8-4C6C-A3A9-2A40FF32B7F5}" type="pres">
      <dgm:prSet presAssocID="{2525E17A-E817-4BF0-9101-BDFAA62B4D9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D8105D-9283-4581-B0DE-0B7E4D2EC2B5}" srcId="{3D6AF32B-92A0-47D2-9402-408E9DCB938B}" destId="{2525E17A-E817-4BF0-9101-BDFAA62B4D96}" srcOrd="1" destOrd="0" parTransId="{95A586F0-00BB-498C-A517-B67F89B6ED2F}" sibTransId="{EC7AF895-E61C-45EC-AE68-88F12CA7E36F}"/>
    <dgm:cxn modelId="{57D3877B-7ED3-4BB7-B363-C5D691ABD854}" srcId="{3D6AF32B-92A0-47D2-9402-408E9DCB938B}" destId="{91E43F67-8050-4E20-AC72-1D1FEE06D5BE}" srcOrd="0" destOrd="0" parTransId="{C24AE0ED-6DF3-43BD-BA19-3C15B3A70794}" sibTransId="{030D9CB0-48DF-4FA9-888F-31C73EA9A189}"/>
    <dgm:cxn modelId="{4CA5ED32-1C8E-416D-956B-23DEC581BF01}" type="presOf" srcId="{2525E17A-E817-4BF0-9101-BDFAA62B4D96}" destId="{1CC4861C-2CC8-4C6C-A3A9-2A40FF32B7F5}" srcOrd="0" destOrd="0" presId="urn:microsoft.com/office/officeart/2005/8/layout/vList2"/>
    <dgm:cxn modelId="{DD7169D1-2E75-4B4C-84C1-A2B7E638DB53}" type="presOf" srcId="{91E43F67-8050-4E20-AC72-1D1FEE06D5BE}" destId="{48CAB03E-BCF6-412F-8606-347C8B5BCB6E}" srcOrd="0" destOrd="0" presId="urn:microsoft.com/office/officeart/2005/8/layout/vList2"/>
    <dgm:cxn modelId="{0E4F4F62-E507-422F-B253-07D5FAE97098}" type="presOf" srcId="{3D6AF32B-92A0-47D2-9402-408E9DCB938B}" destId="{19A9C948-78CA-42FA-A16C-BE33F57BD549}" srcOrd="0" destOrd="0" presId="urn:microsoft.com/office/officeart/2005/8/layout/vList2"/>
    <dgm:cxn modelId="{9BB1DBE5-9F9D-47BC-BC87-88FD7BC0C3DF}" type="presParOf" srcId="{19A9C948-78CA-42FA-A16C-BE33F57BD549}" destId="{48CAB03E-BCF6-412F-8606-347C8B5BCB6E}" srcOrd="0" destOrd="0" presId="urn:microsoft.com/office/officeart/2005/8/layout/vList2"/>
    <dgm:cxn modelId="{AA2E26D7-5968-4467-8F9D-C656783E97B8}" type="presParOf" srcId="{19A9C948-78CA-42FA-A16C-BE33F57BD549}" destId="{084BFE91-A02B-42DE-A954-C12B18629CF8}" srcOrd="1" destOrd="0" presId="urn:microsoft.com/office/officeart/2005/8/layout/vList2"/>
    <dgm:cxn modelId="{81019175-4298-48E1-9F32-EEA4F2D91774}" type="presParOf" srcId="{19A9C948-78CA-42FA-A16C-BE33F57BD549}" destId="{1CC4861C-2CC8-4C6C-A3A9-2A40FF32B7F5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7F2065-2681-4BC0-91F6-47C5F5A7BB37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92533EBA-BE26-4474-8CD6-1AB1F768A400}">
      <dgm:prSet/>
      <dgm:spPr/>
      <dgm:t>
        <a:bodyPr/>
        <a:lstStyle/>
        <a:p>
          <a:pPr rtl="0"/>
          <a:r>
            <a:rPr lang="ru-RU" dirty="0" smtClean="0"/>
            <a:t>Пища попадает в двенадцатиперстную кишку и процесс переваривания продолжается — здесь на пищевую кашицу изливается сок кишечных желез, а также сок поджелудочной железы и желчь, это как бы перекресток, где встречаются важнейшие составляющие процессы пищеварения.</a:t>
          </a:r>
          <a:endParaRPr lang="ru-RU" dirty="0"/>
        </a:p>
      </dgm:t>
    </dgm:pt>
    <dgm:pt modelId="{3075FFA7-99DA-43E7-A7B0-72BA0CA9A481}" type="parTrans" cxnId="{30DA2E65-929B-41DF-8146-6247FE473A23}">
      <dgm:prSet/>
      <dgm:spPr/>
      <dgm:t>
        <a:bodyPr/>
        <a:lstStyle/>
        <a:p>
          <a:endParaRPr lang="ru-RU"/>
        </a:p>
      </dgm:t>
    </dgm:pt>
    <dgm:pt modelId="{D78E4B3D-154B-4BBE-A61D-DF0394178CB3}" type="sibTrans" cxnId="{30DA2E65-929B-41DF-8146-6247FE473A23}">
      <dgm:prSet/>
      <dgm:spPr/>
      <dgm:t>
        <a:bodyPr/>
        <a:lstStyle/>
        <a:p>
          <a:endParaRPr lang="ru-RU"/>
        </a:p>
      </dgm:t>
    </dgm:pt>
    <dgm:pt modelId="{1CE5EA51-9EBE-4A11-AB6A-BD3BD5656473}" type="pres">
      <dgm:prSet presAssocID="{447F2065-2681-4BC0-91F6-47C5F5A7BB3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BE9E67-C3A6-46F8-943F-680989B8383B}" type="pres">
      <dgm:prSet presAssocID="{92533EBA-BE26-4474-8CD6-1AB1F768A400}" presName="circle1" presStyleLbl="node1" presStyleIdx="0" presStyleCnt="1"/>
      <dgm:spPr/>
      <dgm:t>
        <a:bodyPr/>
        <a:lstStyle/>
        <a:p>
          <a:endParaRPr lang="ru-RU"/>
        </a:p>
      </dgm:t>
    </dgm:pt>
    <dgm:pt modelId="{802F0223-381F-418F-9784-B8F2BEED84FE}" type="pres">
      <dgm:prSet presAssocID="{92533EBA-BE26-4474-8CD6-1AB1F768A400}" presName="space" presStyleCnt="0"/>
      <dgm:spPr/>
    </dgm:pt>
    <dgm:pt modelId="{5009B04A-4C5C-4F66-B18F-B148A11C95C7}" type="pres">
      <dgm:prSet presAssocID="{92533EBA-BE26-4474-8CD6-1AB1F768A400}" presName="rect1" presStyleLbl="alignAcc1" presStyleIdx="0" presStyleCnt="1"/>
      <dgm:spPr/>
      <dgm:t>
        <a:bodyPr/>
        <a:lstStyle/>
        <a:p>
          <a:endParaRPr lang="ru-RU"/>
        </a:p>
      </dgm:t>
    </dgm:pt>
    <dgm:pt modelId="{9EC6ECBC-91CA-460A-87E8-13D21D801358}" type="pres">
      <dgm:prSet presAssocID="{92533EBA-BE26-4474-8CD6-1AB1F768A40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BC8ED-244F-4123-ABB6-875283B237FB}" type="presOf" srcId="{92533EBA-BE26-4474-8CD6-1AB1F768A400}" destId="{9EC6ECBC-91CA-460A-87E8-13D21D801358}" srcOrd="1" destOrd="0" presId="urn:microsoft.com/office/officeart/2005/8/layout/target3"/>
    <dgm:cxn modelId="{30DA2E65-929B-41DF-8146-6247FE473A23}" srcId="{447F2065-2681-4BC0-91F6-47C5F5A7BB37}" destId="{92533EBA-BE26-4474-8CD6-1AB1F768A400}" srcOrd="0" destOrd="0" parTransId="{3075FFA7-99DA-43E7-A7B0-72BA0CA9A481}" sibTransId="{D78E4B3D-154B-4BBE-A61D-DF0394178CB3}"/>
    <dgm:cxn modelId="{CDF48FCC-3D42-4880-8B6F-4EF3CE11DC3E}" type="presOf" srcId="{447F2065-2681-4BC0-91F6-47C5F5A7BB37}" destId="{1CE5EA51-9EBE-4A11-AB6A-BD3BD5656473}" srcOrd="0" destOrd="0" presId="urn:microsoft.com/office/officeart/2005/8/layout/target3"/>
    <dgm:cxn modelId="{09D10681-169E-4C2D-91A0-5B080099391F}" type="presOf" srcId="{92533EBA-BE26-4474-8CD6-1AB1F768A400}" destId="{5009B04A-4C5C-4F66-B18F-B148A11C95C7}" srcOrd="0" destOrd="0" presId="urn:microsoft.com/office/officeart/2005/8/layout/target3"/>
    <dgm:cxn modelId="{7CAC7BFE-7D03-4B14-918F-197CB5A78059}" type="presParOf" srcId="{1CE5EA51-9EBE-4A11-AB6A-BD3BD5656473}" destId="{92BE9E67-C3A6-46F8-943F-680989B8383B}" srcOrd="0" destOrd="0" presId="urn:microsoft.com/office/officeart/2005/8/layout/target3"/>
    <dgm:cxn modelId="{0D38788D-B9A8-488E-933D-2D231D83F08C}" type="presParOf" srcId="{1CE5EA51-9EBE-4A11-AB6A-BD3BD5656473}" destId="{802F0223-381F-418F-9784-B8F2BEED84FE}" srcOrd="1" destOrd="0" presId="urn:microsoft.com/office/officeart/2005/8/layout/target3"/>
    <dgm:cxn modelId="{B5336C74-8864-4C24-98A7-5850CF6467F8}" type="presParOf" srcId="{1CE5EA51-9EBE-4A11-AB6A-BD3BD5656473}" destId="{5009B04A-4C5C-4F66-B18F-B148A11C95C7}" srcOrd="2" destOrd="0" presId="urn:microsoft.com/office/officeart/2005/8/layout/target3"/>
    <dgm:cxn modelId="{6B28FBFF-8951-42EF-BB69-2E864F067CED}" type="presParOf" srcId="{1CE5EA51-9EBE-4A11-AB6A-BD3BD5656473}" destId="{9EC6ECBC-91CA-460A-87E8-13D21D801358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FA74719-0083-4863-97BE-935FC68550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0BEE74-CB31-4996-B0D2-1F7B55677C93}">
      <dgm:prSet/>
      <dgm:spPr/>
      <dgm:t>
        <a:bodyPr/>
        <a:lstStyle/>
        <a:p>
          <a:pPr rtl="0"/>
          <a:r>
            <a:rPr lang="ru-RU" smtClean="0"/>
            <a:t>пищевые вещества — белки, жиры, углеводы подвергаются дальнейшему расщеплению и доводятся до такого состояния, когда могут всосаться в кровь.</a:t>
          </a:r>
          <a:endParaRPr lang="ru-RU"/>
        </a:p>
      </dgm:t>
    </dgm:pt>
    <dgm:pt modelId="{86C53E97-5C24-488D-95E9-7201B418E11E}" type="parTrans" cxnId="{EA11A8A8-B39E-40E5-889B-CC661C3654C6}">
      <dgm:prSet/>
      <dgm:spPr/>
      <dgm:t>
        <a:bodyPr/>
        <a:lstStyle/>
        <a:p>
          <a:endParaRPr lang="ru-RU"/>
        </a:p>
      </dgm:t>
    </dgm:pt>
    <dgm:pt modelId="{BF5CB2F9-6534-429E-BF97-44C11A410892}" type="sibTrans" cxnId="{EA11A8A8-B39E-40E5-889B-CC661C3654C6}">
      <dgm:prSet/>
      <dgm:spPr/>
      <dgm:t>
        <a:bodyPr/>
        <a:lstStyle/>
        <a:p>
          <a:endParaRPr lang="ru-RU"/>
        </a:p>
      </dgm:t>
    </dgm:pt>
    <dgm:pt modelId="{69B9EA52-EA43-4E62-A8DB-5F80121E809A}">
      <dgm:prSet/>
      <dgm:spPr/>
      <dgm:t>
        <a:bodyPr/>
        <a:lstStyle/>
        <a:p>
          <a:pPr rtl="0"/>
          <a:r>
            <a:rPr lang="ru-RU" smtClean="0"/>
            <a:t>В тонких кишках под влиянием кишечного сока происходит окончательное расщепление всех пищевых веществ и всасывание продуктов расщепления. </a:t>
          </a:r>
          <a:endParaRPr lang="ru-RU"/>
        </a:p>
      </dgm:t>
    </dgm:pt>
    <dgm:pt modelId="{DCC874A1-024F-4BE1-A676-3833ACACA461}" type="parTrans" cxnId="{D748AA3C-06C6-4F6D-9F3C-F335BCBF20FC}">
      <dgm:prSet/>
      <dgm:spPr/>
      <dgm:t>
        <a:bodyPr/>
        <a:lstStyle/>
        <a:p>
          <a:endParaRPr lang="ru-RU"/>
        </a:p>
      </dgm:t>
    </dgm:pt>
    <dgm:pt modelId="{8FCCCE70-1B1A-4D65-BD54-B87F9F3B56ED}" type="sibTrans" cxnId="{D748AA3C-06C6-4F6D-9F3C-F335BCBF20FC}">
      <dgm:prSet/>
      <dgm:spPr/>
      <dgm:t>
        <a:bodyPr/>
        <a:lstStyle/>
        <a:p>
          <a:endParaRPr lang="ru-RU"/>
        </a:p>
      </dgm:t>
    </dgm:pt>
    <dgm:pt modelId="{2D6A26B3-B61E-488A-AB5E-1C2B5441820E}">
      <dgm:prSet/>
      <dgm:spPr/>
      <dgm:t>
        <a:bodyPr/>
        <a:lstStyle/>
        <a:p>
          <a:pPr rtl="0"/>
          <a:r>
            <a:rPr lang="ru-RU" smtClean="0"/>
            <a:t>Всасывание образовавшихся в результате пищеварения глюкозы, жирных кислот, глицерина и аминокислот происходит в основном в кишечнике через множество его ворсинок. </a:t>
          </a:r>
          <a:endParaRPr lang="ru-RU"/>
        </a:p>
      </dgm:t>
    </dgm:pt>
    <dgm:pt modelId="{ACD99610-AC2C-404D-81E7-9B0C1C35AB10}" type="parTrans" cxnId="{0457EBDB-C5A9-4596-8173-19DDCC46EDD7}">
      <dgm:prSet/>
      <dgm:spPr/>
      <dgm:t>
        <a:bodyPr/>
        <a:lstStyle/>
        <a:p>
          <a:endParaRPr lang="ru-RU"/>
        </a:p>
      </dgm:t>
    </dgm:pt>
    <dgm:pt modelId="{A94FBF2B-D8A9-4BDB-9C06-AC7847118A3D}" type="sibTrans" cxnId="{0457EBDB-C5A9-4596-8173-19DDCC46EDD7}">
      <dgm:prSet/>
      <dgm:spPr/>
      <dgm:t>
        <a:bodyPr/>
        <a:lstStyle/>
        <a:p>
          <a:endParaRPr lang="ru-RU"/>
        </a:p>
      </dgm:t>
    </dgm:pt>
    <dgm:pt modelId="{DBB5E152-DEE6-4FAE-B501-E876D31333DE}" type="pres">
      <dgm:prSet presAssocID="{5FA74719-0083-4863-97BE-935FC68550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BD4580-B830-4C0F-90A8-E515E1145FBF}" type="pres">
      <dgm:prSet presAssocID="{B60BEE74-CB31-4996-B0D2-1F7B55677C9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4BFC3A-E2D4-4D07-B124-26FF0EF35B22}" type="pres">
      <dgm:prSet presAssocID="{BF5CB2F9-6534-429E-BF97-44C11A410892}" presName="spacer" presStyleCnt="0"/>
      <dgm:spPr/>
    </dgm:pt>
    <dgm:pt modelId="{08D8900F-1B47-4857-B920-D2AC6CCB7E6A}" type="pres">
      <dgm:prSet presAssocID="{69B9EA52-EA43-4E62-A8DB-5F80121E80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E8236E-9035-4A2E-820B-0D50475D703B}" type="pres">
      <dgm:prSet presAssocID="{8FCCCE70-1B1A-4D65-BD54-B87F9F3B56ED}" presName="spacer" presStyleCnt="0"/>
      <dgm:spPr/>
    </dgm:pt>
    <dgm:pt modelId="{695ED20F-F5A1-4D62-A9F2-0AA8573EBD5C}" type="pres">
      <dgm:prSet presAssocID="{2D6A26B3-B61E-488A-AB5E-1C2B5441820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748AA3C-06C6-4F6D-9F3C-F335BCBF20FC}" srcId="{5FA74719-0083-4863-97BE-935FC6855013}" destId="{69B9EA52-EA43-4E62-A8DB-5F80121E809A}" srcOrd="1" destOrd="0" parTransId="{DCC874A1-024F-4BE1-A676-3833ACACA461}" sibTransId="{8FCCCE70-1B1A-4D65-BD54-B87F9F3B56ED}"/>
    <dgm:cxn modelId="{9E72F0D4-E0B3-416D-B668-2D88DB5E1FDB}" type="presOf" srcId="{2D6A26B3-B61E-488A-AB5E-1C2B5441820E}" destId="{695ED20F-F5A1-4D62-A9F2-0AA8573EBD5C}" srcOrd="0" destOrd="0" presId="urn:microsoft.com/office/officeart/2005/8/layout/vList2"/>
    <dgm:cxn modelId="{4926E9F2-480F-44A6-B67D-C3D176490470}" type="presOf" srcId="{5FA74719-0083-4863-97BE-935FC6855013}" destId="{DBB5E152-DEE6-4FAE-B501-E876D31333DE}" srcOrd="0" destOrd="0" presId="urn:microsoft.com/office/officeart/2005/8/layout/vList2"/>
    <dgm:cxn modelId="{3E98EEDD-A6F4-4F20-96FA-D62B9327D33A}" type="presOf" srcId="{B60BEE74-CB31-4996-B0D2-1F7B55677C93}" destId="{A1BD4580-B830-4C0F-90A8-E515E1145FBF}" srcOrd="0" destOrd="0" presId="urn:microsoft.com/office/officeart/2005/8/layout/vList2"/>
    <dgm:cxn modelId="{F1F480E7-4260-4644-8DE5-5A8EE2BBBED0}" type="presOf" srcId="{69B9EA52-EA43-4E62-A8DB-5F80121E809A}" destId="{08D8900F-1B47-4857-B920-D2AC6CCB7E6A}" srcOrd="0" destOrd="0" presId="urn:microsoft.com/office/officeart/2005/8/layout/vList2"/>
    <dgm:cxn modelId="{0457EBDB-C5A9-4596-8173-19DDCC46EDD7}" srcId="{5FA74719-0083-4863-97BE-935FC6855013}" destId="{2D6A26B3-B61E-488A-AB5E-1C2B5441820E}" srcOrd="2" destOrd="0" parTransId="{ACD99610-AC2C-404D-81E7-9B0C1C35AB10}" sibTransId="{A94FBF2B-D8A9-4BDB-9C06-AC7847118A3D}"/>
    <dgm:cxn modelId="{EA11A8A8-B39E-40E5-889B-CC661C3654C6}" srcId="{5FA74719-0083-4863-97BE-935FC6855013}" destId="{B60BEE74-CB31-4996-B0D2-1F7B55677C93}" srcOrd="0" destOrd="0" parTransId="{86C53E97-5C24-488D-95E9-7201B418E11E}" sibTransId="{BF5CB2F9-6534-429E-BF97-44C11A410892}"/>
    <dgm:cxn modelId="{4E4EF7DF-BADB-4820-AE47-327569E43E6E}" type="presParOf" srcId="{DBB5E152-DEE6-4FAE-B501-E876D31333DE}" destId="{A1BD4580-B830-4C0F-90A8-E515E1145FBF}" srcOrd="0" destOrd="0" presId="urn:microsoft.com/office/officeart/2005/8/layout/vList2"/>
    <dgm:cxn modelId="{8316A3BE-C310-4BD9-8315-231B4832BB24}" type="presParOf" srcId="{DBB5E152-DEE6-4FAE-B501-E876D31333DE}" destId="{804BFC3A-E2D4-4D07-B124-26FF0EF35B22}" srcOrd="1" destOrd="0" presId="urn:microsoft.com/office/officeart/2005/8/layout/vList2"/>
    <dgm:cxn modelId="{9ABF2B60-2178-44D8-A438-1419E67945A0}" type="presParOf" srcId="{DBB5E152-DEE6-4FAE-B501-E876D31333DE}" destId="{08D8900F-1B47-4857-B920-D2AC6CCB7E6A}" srcOrd="2" destOrd="0" presId="urn:microsoft.com/office/officeart/2005/8/layout/vList2"/>
    <dgm:cxn modelId="{64E93153-03EB-49B5-B68D-C5F467F1D86B}" type="presParOf" srcId="{DBB5E152-DEE6-4FAE-B501-E876D31333DE}" destId="{7FE8236E-9035-4A2E-820B-0D50475D703B}" srcOrd="3" destOrd="0" presId="urn:microsoft.com/office/officeart/2005/8/layout/vList2"/>
    <dgm:cxn modelId="{8127090F-57D4-4015-AD55-3BF53F373BE3}" type="presParOf" srcId="{DBB5E152-DEE6-4FAE-B501-E876D31333DE}" destId="{695ED20F-F5A1-4D62-A9F2-0AA8573EBD5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01103D-62A7-4E73-8EBA-0A8DCE21551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6543F97B-233B-4918-9A8D-2B70C20028BA}">
      <dgm:prSet/>
      <dgm:spPr/>
      <dgm:t>
        <a:bodyPr/>
        <a:lstStyle/>
        <a:p>
          <a:pPr rtl="0"/>
          <a:r>
            <a:rPr lang="ru-RU" smtClean="0"/>
            <a:t>Продукты расщепления белков и углеводов поступают в кровь, продукты расщепления жиров — в лимфу.</a:t>
          </a:r>
          <a:endParaRPr lang="ru-RU"/>
        </a:p>
      </dgm:t>
    </dgm:pt>
    <dgm:pt modelId="{D4C26548-1E27-4548-BF8F-3C6A2546B4A9}" type="parTrans" cxnId="{CD7D42FA-1934-42E3-83F9-4B7F1BE5EB66}">
      <dgm:prSet/>
      <dgm:spPr/>
      <dgm:t>
        <a:bodyPr/>
        <a:lstStyle/>
        <a:p>
          <a:endParaRPr lang="ru-RU"/>
        </a:p>
      </dgm:t>
    </dgm:pt>
    <dgm:pt modelId="{5846B138-B880-4928-B452-7F8AC3CBF683}" type="sibTrans" cxnId="{CD7D42FA-1934-42E3-83F9-4B7F1BE5EB66}">
      <dgm:prSet/>
      <dgm:spPr/>
      <dgm:t>
        <a:bodyPr/>
        <a:lstStyle/>
        <a:p>
          <a:endParaRPr lang="ru-RU"/>
        </a:p>
      </dgm:t>
    </dgm:pt>
    <dgm:pt modelId="{637C191A-1270-47FB-BF78-84BAF339D13B}">
      <dgm:prSet/>
      <dgm:spPr/>
      <dgm:t>
        <a:bodyPr/>
        <a:lstStyle/>
        <a:p>
          <a:pPr rtl="0"/>
          <a:r>
            <a:rPr lang="ru-RU" smtClean="0"/>
            <a:t>В толстом кишечнике происходит всасывание воды и формирование каловых масс. </a:t>
          </a:r>
          <a:endParaRPr lang="ru-RU"/>
        </a:p>
      </dgm:t>
    </dgm:pt>
    <dgm:pt modelId="{48BE1D58-8474-4FB0-A60F-27AEA0E96F7F}" type="parTrans" cxnId="{05CB7B8E-A115-4492-85EF-F6ED6EE19E91}">
      <dgm:prSet/>
      <dgm:spPr/>
      <dgm:t>
        <a:bodyPr/>
        <a:lstStyle/>
        <a:p>
          <a:endParaRPr lang="ru-RU"/>
        </a:p>
      </dgm:t>
    </dgm:pt>
    <dgm:pt modelId="{E9011AFF-0D71-404A-8533-FF66B371EAF5}" type="sibTrans" cxnId="{05CB7B8E-A115-4492-85EF-F6ED6EE19E91}">
      <dgm:prSet/>
      <dgm:spPr/>
      <dgm:t>
        <a:bodyPr/>
        <a:lstStyle/>
        <a:p>
          <a:endParaRPr lang="ru-RU"/>
        </a:p>
      </dgm:t>
    </dgm:pt>
    <dgm:pt modelId="{DED91D61-4B4C-4B83-B87F-A42BECF43FE7}">
      <dgm:prSet/>
      <dgm:spPr/>
      <dgm:t>
        <a:bodyPr/>
        <a:lstStyle/>
        <a:p>
          <a:pPr rtl="0"/>
          <a:r>
            <a:rPr lang="ru-RU" smtClean="0"/>
            <a:t>В толстом кишечнике имеется большое количество бактерий, которые вызывают брожение углеводов и гниение белков. </a:t>
          </a:r>
          <a:endParaRPr lang="ru-RU"/>
        </a:p>
      </dgm:t>
    </dgm:pt>
    <dgm:pt modelId="{DD34C80F-47E0-4726-96AF-34911CDE4B84}" type="parTrans" cxnId="{EE91643A-5651-4CCB-9E14-1FA40324FD4C}">
      <dgm:prSet/>
      <dgm:spPr/>
      <dgm:t>
        <a:bodyPr/>
        <a:lstStyle/>
        <a:p>
          <a:endParaRPr lang="ru-RU"/>
        </a:p>
      </dgm:t>
    </dgm:pt>
    <dgm:pt modelId="{562497C8-6BDC-4C6B-883B-054F337E1EAF}" type="sibTrans" cxnId="{EE91643A-5651-4CCB-9E14-1FA40324FD4C}">
      <dgm:prSet/>
      <dgm:spPr/>
      <dgm:t>
        <a:bodyPr/>
        <a:lstStyle/>
        <a:p>
          <a:endParaRPr lang="ru-RU"/>
        </a:p>
      </dgm:t>
    </dgm:pt>
    <dgm:pt modelId="{F6A1379C-63C9-4F3D-9CC5-45B6B95BCAEE}" type="pres">
      <dgm:prSet presAssocID="{0801103D-62A7-4E73-8EBA-0A8DCE21551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2EB44C-E75C-433D-B81E-D3B1B2B81AC5}" type="pres">
      <dgm:prSet presAssocID="{6543F97B-233B-4918-9A8D-2B70C20028B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37B6E-7740-4B79-A652-200EA43E0B66}" type="pres">
      <dgm:prSet presAssocID="{5846B138-B880-4928-B452-7F8AC3CBF683}" presName="spacer" presStyleCnt="0"/>
      <dgm:spPr/>
    </dgm:pt>
    <dgm:pt modelId="{A73BB767-90FA-41DA-AD34-6433512F7956}" type="pres">
      <dgm:prSet presAssocID="{637C191A-1270-47FB-BF78-84BAF339D13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C992E4-62BC-4F51-B7F2-05C32479A6EA}" type="pres">
      <dgm:prSet presAssocID="{E9011AFF-0D71-404A-8533-FF66B371EAF5}" presName="spacer" presStyleCnt="0"/>
      <dgm:spPr/>
    </dgm:pt>
    <dgm:pt modelId="{84DAD1C6-311C-40A6-9C10-9209BA66E1AA}" type="pres">
      <dgm:prSet presAssocID="{DED91D61-4B4C-4B83-B87F-A42BECF43FE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CB7B8E-A115-4492-85EF-F6ED6EE19E91}" srcId="{0801103D-62A7-4E73-8EBA-0A8DCE215519}" destId="{637C191A-1270-47FB-BF78-84BAF339D13B}" srcOrd="1" destOrd="0" parTransId="{48BE1D58-8474-4FB0-A60F-27AEA0E96F7F}" sibTransId="{E9011AFF-0D71-404A-8533-FF66B371EAF5}"/>
    <dgm:cxn modelId="{123C1AF8-7FBE-4220-BA17-9CD65E82E9EB}" type="presOf" srcId="{637C191A-1270-47FB-BF78-84BAF339D13B}" destId="{A73BB767-90FA-41DA-AD34-6433512F7956}" srcOrd="0" destOrd="0" presId="urn:microsoft.com/office/officeart/2005/8/layout/vList2"/>
    <dgm:cxn modelId="{38305863-4981-41AF-B44D-5E075698BBB5}" type="presOf" srcId="{DED91D61-4B4C-4B83-B87F-A42BECF43FE7}" destId="{84DAD1C6-311C-40A6-9C10-9209BA66E1AA}" srcOrd="0" destOrd="0" presId="urn:microsoft.com/office/officeart/2005/8/layout/vList2"/>
    <dgm:cxn modelId="{CD7D42FA-1934-42E3-83F9-4B7F1BE5EB66}" srcId="{0801103D-62A7-4E73-8EBA-0A8DCE215519}" destId="{6543F97B-233B-4918-9A8D-2B70C20028BA}" srcOrd="0" destOrd="0" parTransId="{D4C26548-1E27-4548-BF8F-3C6A2546B4A9}" sibTransId="{5846B138-B880-4928-B452-7F8AC3CBF683}"/>
    <dgm:cxn modelId="{9D3B2204-8386-4B8F-9A9A-5AAF14E29E43}" type="presOf" srcId="{6543F97B-233B-4918-9A8D-2B70C20028BA}" destId="{462EB44C-E75C-433D-B81E-D3B1B2B81AC5}" srcOrd="0" destOrd="0" presId="urn:microsoft.com/office/officeart/2005/8/layout/vList2"/>
    <dgm:cxn modelId="{C229289F-F7A7-495A-87AB-FA6504645EB3}" type="presOf" srcId="{0801103D-62A7-4E73-8EBA-0A8DCE215519}" destId="{F6A1379C-63C9-4F3D-9CC5-45B6B95BCAEE}" srcOrd="0" destOrd="0" presId="urn:microsoft.com/office/officeart/2005/8/layout/vList2"/>
    <dgm:cxn modelId="{EE91643A-5651-4CCB-9E14-1FA40324FD4C}" srcId="{0801103D-62A7-4E73-8EBA-0A8DCE215519}" destId="{DED91D61-4B4C-4B83-B87F-A42BECF43FE7}" srcOrd="2" destOrd="0" parTransId="{DD34C80F-47E0-4726-96AF-34911CDE4B84}" sibTransId="{562497C8-6BDC-4C6B-883B-054F337E1EAF}"/>
    <dgm:cxn modelId="{927B99DF-C60C-4558-A350-D521E8AF8348}" type="presParOf" srcId="{F6A1379C-63C9-4F3D-9CC5-45B6B95BCAEE}" destId="{462EB44C-E75C-433D-B81E-D3B1B2B81AC5}" srcOrd="0" destOrd="0" presId="urn:microsoft.com/office/officeart/2005/8/layout/vList2"/>
    <dgm:cxn modelId="{80BAC88F-B5B1-437B-A935-FC14A374F59E}" type="presParOf" srcId="{F6A1379C-63C9-4F3D-9CC5-45B6B95BCAEE}" destId="{2FA37B6E-7740-4B79-A652-200EA43E0B66}" srcOrd="1" destOrd="0" presId="urn:microsoft.com/office/officeart/2005/8/layout/vList2"/>
    <dgm:cxn modelId="{946930F4-BDAC-4108-9145-63EA2E220939}" type="presParOf" srcId="{F6A1379C-63C9-4F3D-9CC5-45B6B95BCAEE}" destId="{A73BB767-90FA-41DA-AD34-6433512F7956}" srcOrd="2" destOrd="0" presId="urn:microsoft.com/office/officeart/2005/8/layout/vList2"/>
    <dgm:cxn modelId="{8A1C5AA8-9BD0-4308-A44C-4267E5A36B20}" type="presParOf" srcId="{F6A1379C-63C9-4F3D-9CC5-45B6B95BCAEE}" destId="{D4C992E4-62BC-4F51-B7F2-05C32479A6EA}" srcOrd="3" destOrd="0" presId="urn:microsoft.com/office/officeart/2005/8/layout/vList2"/>
    <dgm:cxn modelId="{1F468BC4-435E-4ABA-BD97-2CC4400C9E24}" type="presParOf" srcId="{F6A1379C-63C9-4F3D-9CC5-45B6B95BCAEE}" destId="{84DAD1C6-311C-40A6-9C10-9209BA66E1A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C88E7-CD7A-446B-847F-05F229D31C6F}">
      <dsp:nvSpPr>
        <dsp:cNvPr id="0" name=""/>
        <dsp:cNvSpPr/>
      </dsp:nvSpPr>
      <dsp:spPr>
        <a:xfrm>
          <a:off x="0" y="454123"/>
          <a:ext cx="4906887" cy="1904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Продукты растительного и животного происхождения, дополняя друг друга, обеспечивают клетки организма всеми необходимыми питательными веществами.</a:t>
          </a:r>
          <a:endParaRPr lang="ru-RU" sz="2200" kern="1200"/>
        </a:p>
      </dsp:txBody>
      <dsp:txXfrm>
        <a:off x="92983" y="547106"/>
        <a:ext cx="4720921" cy="1718794"/>
      </dsp:txXfrm>
    </dsp:sp>
    <dsp:sp modelId="{DBBF9DD2-7558-4BAC-9D20-CD33BC0F3330}">
      <dsp:nvSpPr>
        <dsp:cNvPr id="0" name=""/>
        <dsp:cNvSpPr/>
      </dsp:nvSpPr>
      <dsp:spPr>
        <a:xfrm>
          <a:off x="0" y="2422244"/>
          <a:ext cx="4906887" cy="1904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Вода, минеральные соли и витамины усваиваются в том виде, в каком они  содержатся в пищи.</a:t>
          </a:r>
          <a:endParaRPr lang="ru-RU" sz="2200" kern="1200"/>
        </a:p>
      </dsp:txBody>
      <dsp:txXfrm>
        <a:off x="92983" y="2515227"/>
        <a:ext cx="4720921" cy="171879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FE72EB-F2BE-4808-9FE5-CA1543916D04}">
      <dsp:nvSpPr>
        <dsp:cNvPr id="0" name=""/>
        <dsp:cNvSpPr/>
      </dsp:nvSpPr>
      <dsp:spPr>
        <a:xfrm>
          <a:off x="0" y="297111"/>
          <a:ext cx="8229600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При гниении белков и других, не всосавшихся продуктов распада, образуется ряд ядовитых веществ — индол, фенол, скатол и др., они всасываются в кровь и обезвреживаются печенью. </a:t>
          </a:r>
          <a:endParaRPr lang="ru-RU" sz="2700" kern="1200"/>
        </a:p>
      </dsp:txBody>
      <dsp:txXfrm>
        <a:off x="94068" y="391179"/>
        <a:ext cx="8041464" cy="1738854"/>
      </dsp:txXfrm>
    </dsp:sp>
    <dsp:sp modelId="{443FA6AF-5BE6-4614-9BF7-91FE57D75526}">
      <dsp:nvSpPr>
        <dsp:cNvPr id="0" name=""/>
        <dsp:cNvSpPr/>
      </dsp:nvSpPr>
      <dsp:spPr>
        <a:xfrm>
          <a:off x="0" y="2301861"/>
          <a:ext cx="8229600" cy="19269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Удаление каловых масс из организма называется дефекацией. При накоплении каловых масс в прямой кишке, происходит раздражение рецепторов и рефлекторно осуществляется опорожнение. </a:t>
          </a:r>
          <a:endParaRPr lang="ru-RU" sz="2700" kern="1200"/>
        </a:p>
      </dsp:txBody>
      <dsp:txXfrm>
        <a:off x="94068" y="2395929"/>
        <a:ext cx="8041464" cy="173885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94209-0A05-403D-B60A-D3FE8504C6EC}">
      <dsp:nvSpPr>
        <dsp:cNvPr id="0" name=""/>
        <dsp:cNvSpPr/>
      </dsp:nvSpPr>
      <dsp:spPr>
        <a:xfrm>
          <a:off x="0" y="14024"/>
          <a:ext cx="5518447" cy="233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Кишечные инфекции — это целая группа заразных заболеваний, которые в первую очередь повреждают пищеварительный тракт. </a:t>
          </a:r>
          <a:endParaRPr lang="ru-RU" sz="2700" kern="1200"/>
        </a:p>
      </dsp:txBody>
      <dsp:txXfrm>
        <a:off x="114115" y="128139"/>
        <a:ext cx="5290217" cy="2109430"/>
      </dsp:txXfrm>
    </dsp:sp>
    <dsp:sp modelId="{8BC6E4B9-DAC7-4AEB-A428-E8663AEF0D97}">
      <dsp:nvSpPr>
        <dsp:cNvPr id="0" name=""/>
        <dsp:cNvSpPr/>
      </dsp:nvSpPr>
      <dsp:spPr>
        <a:xfrm>
          <a:off x="0" y="2429444"/>
          <a:ext cx="5518447" cy="23376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smtClean="0"/>
            <a:t>Заражение происходит при попадании возбудителя инфекции через рот, как правило, при употреблении зараженных пищевых продуктов и воды</a:t>
          </a:r>
          <a:endParaRPr lang="ru-RU" sz="2700" kern="1200"/>
        </a:p>
      </dsp:txBody>
      <dsp:txXfrm>
        <a:off x="114115" y="2543559"/>
        <a:ext cx="5290217" cy="210943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DACDB4-C889-42FA-AC16-A9109B4CB75D}">
      <dsp:nvSpPr>
        <dsp:cNvPr id="0" name=""/>
        <dsp:cNvSpPr/>
      </dsp:nvSpPr>
      <dsp:spPr>
        <a:xfrm>
          <a:off x="0" y="370949"/>
          <a:ext cx="82296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Дизентерия может начаться, если попить парное (некипяченое) молоко или поесть сделанную из него простоквашу, творог или сметану. </a:t>
          </a:r>
          <a:endParaRPr lang="ru-RU" sz="1800" kern="1200"/>
        </a:p>
      </dsp:txBody>
      <dsp:txXfrm>
        <a:off x="49154" y="420103"/>
        <a:ext cx="8131292" cy="908623"/>
      </dsp:txXfrm>
    </dsp:sp>
    <dsp:sp modelId="{8319E2E2-1674-41D3-B1A7-68D92FA9C260}">
      <dsp:nvSpPr>
        <dsp:cNvPr id="0" name=""/>
        <dsp:cNvSpPr/>
      </dsp:nvSpPr>
      <dsp:spPr>
        <a:xfrm>
          <a:off x="0" y="1429720"/>
          <a:ext cx="82296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Кишечную палочку можно съесть вместе с некачественным кефиром или йогуртом.</a:t>
          </a:r>
          <a:endParaRPr lang="ru-RU" sz="1800" kern="1200"/>
        </a:p>
      </dsp:txBody>
      <dsp:txXfrm>
        <a:off x="49154" y="1478874"/>
        <a:ext cx="8131292" cy="908623"/>
      </dsp:txXfrm>
    </dsp:sp>
    <dsp:sp modelId="{EEEC1F5E-8064-45A1-80DF-7713946F6673}">
      <dsp:nvSpPr>
        <dsp:cNvPr id="0" name=""/>
        <dsp:cNvSpPr/>
      </dsp:nvSpPr>
      <dsp:spPr>
        <a:xfrm>
          <a:off x="0" y="2488492"/>
          <a:ext cx="82296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Стафилококковая инфекция комфортно себя чувствует в испорченных тортах с кремом.</a:t>
          </a:r>
          <a:endParaRPr lang="ru-RU" sz="1800" kern="1200"/>
        </a:p>
      </dsp:txBody>
      <dsp:txXfrm>
        <a:off x="49154" y="2537646"/>
        <a:ext cx="8131292" cy="908623"/>
      </dsp:txXfrm>
    </dsp:sp>
    <dsp:sp modelId="{F04F3649-838E-4EC1-B163-2EC3E8849A74}">
      <dsp:nvSpPr>
        <dsp:cNvPr id="0" name=""/>
        <dsp:cNvSpPr/>
      </dsp:nvSpPr>
      <dsp:spPr>
        <a:xfrm>
          <a:off x="0" y="3547263"/>
          <a:ext cx="8229600" cy="100693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Возбудители сальмонеллеза (а их известно около 400 видов) попадают к человеку через любые зараженные продукты: куриное мясо и яйца, вареную колбасу, сосиски, плохо промытые или вымытые грязной водой овощи и зелень. </a:t>
          </a:r>
          <a:endParaRPr lang="ru-RU" sz="1800" kern="1200"/>
        </a:p>
      </dsp:txBody>
      <dsp:txXfrm>
        <a:off x="49154" y="3596417"/>
        <a:ext cx="8131292" cy="90862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8040C-B07E-4F58-9B30-99032BEEEE4D}">
      <dsp:nvSpPr>
        <dsp:cNvPr id="0" name=""/>
        <dsp:cNvSpPr/>
      </dsp:nvSpPr>
      <dsp:spPr>
        <a:xfrm>
          <a:off x="0" y="0"/>
          <a:ext cx="4525963" cy="452596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F3C810-6E40-4275-9178-0131A76A0D78}">
      <dsp:nvSpPr>
        <dsp:cNvPr id="0" name=""/>
        <dsp:cNvSpPr/>
      </dsp:nvSpPr>
      <dsp:spPr>
        <a:xfrm>
          <a:off x="2262981" y="0"/>
          <a:ext cx="5966618" cy="452596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Изо рта микробы попадают в желудок, а затем в кишечник, где начинают усиленно размножаться. После попадания микробов в организм наступает бессимптомный инкубационный период, продолжающийся, в большинстве случаев, 6-48 часов. </a:t>
          </a:r>
          <a:endParaRPr lang="ru-RU" sz="3100" kern="1200"/>
        </a:p>
      </dsp:txBody>
      <dsp:txXfrm>
        <a:off x="2262981" y="0"/>
        <a:ext cx="5966618" cy="452596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E28BB2-0F71-41D7-BD3E-243155528B7F}">
      <dsp:nvSpPr>
        <dsp:cNvPr id="0" name=""/>
        <dsp:cNvSpPr/>
      </dsp:nvSpPr>
      <dsp:spPr>
        <a:xfrm>
          <a:off x="0" y="478750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•	повышенная температура;</a:t>
          </a:r>
          <a:endParaRPr lang="ru-RU" sz="2200" kern="1200"/>
        </a:p>
      </dsp:txBody>
      <dsp:txXfrm>
        <a:off x="25759" y="504509"/>
        <a:ext cx="8178082" cy="476152"/>
      </dsp:txXfrm>
    </dsp:sp>
    <dsp:sp modelId="{E9D569CD-215D-43C9-B1F1-BAE4F824AFB3}">
      <dsp:nvSpPr>
        <dsp:cNvPr id="0" name=""/>
        <dsp:cNvSpPr/>
      </dsp:nvSpPr>
      <dsp:spPr>
        <a:xfrm>
          <a:off x="0" y="1069780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•	тошнота, рвота;</a:t>
          </a:r>
          <a:endParaRPr lang="ru-RU" sz="2200" kern="1200"/>
        </a:p>
      </dsp:txBody>
      <dsp:txXfrm>
        <a:off x="25759" y="1095539"/>
        <a:ext cx="8178082" cy="476152"/>
      </dsp:txXfrm>
    </dsp:sp>
    <dsp:sp modelId="{9C644355-9D13-4669-9D73-0990B778FE2B}">
      <dsp:nvSpPr>
        <dsp:cNvPr id="0" name=""/>
        <dsp:cNvSpPr/>
      </dsp:nvSpPr>
      <dsp:spPr>
        <a:xfrm>
          <a:off x="0" y="1660810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•	боль в животе;</a:t>
          </a:r>
          <a:endParaRPr lang="ru-RU" sz="2200" kern="1200"/>
        </a:p>
      </dsp:txBody>
      <dsp:txXfrm>
        <a:off x="25759" y="1686569"/>
        <a:ext cx="8178082" cy="476152"/>
      </dsp:txXfrm>
    </dsp:sp>
    <dsp:sp modelId="{F98A7C6B-9691-493E-8677-CC705CD56404}">
      <dsp:nvSpPr>
        <dsp:cNvPr id="0" name=""/>
        <dsp:cNvSpPr/>
      </dsp:nvSpPr>
      <dsp:spPr>
        <a:xfrm>
          <a:off x="0" y="2251840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•	понос;</a:t>
          </a:r>
          <a:endParaRPr lang="ru-RU" sz="2200" kern="1200"/>
        </a:p>
      </dsp:txBody>
      <dsp:txXfrm>
        <a:off x="25759" y="2277599"/>
        <a:ext cx="8178082" cy="476152"/>
      </dsp:txXfrm>
    </dsp:sp>
    <dsp:sp modelId="{98B53AE9-B4EF-41DD-99C0-A4A1B6824E46}">
      <dsp:nvSpPr>
        <dsp:cNvPr id="0" name=""/>
        <dsp:cNvSpPr/>
      </dsp:nvSpPr>
      <dsp:spPr>
        <a:xfrm>
          <a:off x="0" y="2842870"/>
          <a:ext cx="8229600" cy="527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mtClean="0"/>
            <a:t>•	избыточное газообразование в кишечнике (метеоризм).</a:t>
          </a:r>
          <a:endParaRPr lang="ru-RU" sz="2200" kern="1200"/>
        </a:p>
      </dsp:txBody>
      <dsp:txXfrm>
        <a:off x="25759" y="2868629"/>
        <a:ext cx="8178082" cy="47615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69EE0B-5C8C-453F-836A-E9CC5C10C87C}">
      <dsp:nvSpPr>
        <dsp:cNvPr id="0" name=""/>
        <dsp:cNvSpPr/>
      </dsp:nvSpPr>
      <dsp:spPr>
        <a:xfrm>
          <a:off x="4114800" y="1874837"/>
          <a:ext cx="3264374" cy="328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24"/>
              </a:lnTo>
              <a:lnTo>
                <a:pt x="3264374" y="164024"/>
              </a:lnTo>
              <a:lnTo>
                <a:pt x="3264374" y="328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ADD3A-F97A-464C-BF68-09F540F6778F}">
      <dsp:nvSpPr>
        <dsp:cNvPr id="0" name=""/>
        <dsp:cNvSpPr/>
      </dsp:nvSpPr>
      <dsp:spPr>
        <a:xfrm>
          <a:off x="4114800" y="1874837"/>
          <a:ext cx="1109093" cy="3280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024"/>
              </a:lnTo>
              <a:lnTo>
                <a:pt x="1109093" y="164024"/>
              </a:lnTo>
              <a:lnTo>
                <a:pt x="1109093" y="328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9F250-8E76-43F2-AA1B-9E206536A913}">
      <dsp:nvSpPr>
        <dsp:cNvPr id="0" name=""/>
        <dsp:cNvSpPr/>
      </dsp:nvSpPr>
      <dsp:spPr>
        <a:xfrm>
          <a:off x="2994950" y="1874837"/>
          <a:ext cx="1119849" cy="328048"/>
        </a:xfrm>
        <a:custGeom>
          <a:avLst/>
          <a:gdLst/>
          <a:ahLst/>
          <a:cxnLst/>
          <a:rect l="0" t="0" r="0" b="0"/>
          <a:pathLst>
            <a:path>
              <a:moveTo>
                <a:pt x="1119849" y="0"/>
              </a:moveTo>
              <a:lnTo>
                <a:pt x="1119849" y="164024"/>
              </a:lnTo>
              <a:lnTo>
                <a:pt x="0" y="164024"/>
              </a:lnTo>
              <a:lnTo>
                <a:pt x="0" y="328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13CB40-193C-4499-9D7B-103A82E8579F}">
      <dsp:nvSpPr>
        <dsp:cNvPr id="0" name=""/>
        <dsp:cNvSpPr/>
      </dsp:nvSpPr>
      <dsp:spPr>
        <a:xfrm>
          <a:off x="875825" y="1874837"/>
          <a:ext cx="3238974" cy="328048"/>
        </a:xfrm>
        <a:custGeom>
          <a:avLst/>
          <a:gdLst/>
          <a:ahLst/>
          <a:cxnLst/>
          <a:rect l="0" t="0" r="0" b="0"/>
          <a:pathLst>
            <a:path>
              <a:moveTo>
                <a:pt x="3238974" y="0"/>
              </a:moveTo>
              <a:lnTo>
                <a:pt x="3238974" y="164024"/>
              </a:lnTo>
              <a:lnTo>
                <a:pt x="0" y="164024"/>
              </a:lnTo>
              <a:lnTo>
                <a:pt x="0" y="32804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805973-0EA5-4341-A4AC-6154B76657DE}">
      <dsp:nvSpPr>
        <dsp:cNvPr id="0" name=""/>
        <dsp:cNvSpPr/>
      </dsp:nvSpPr>
      <dsp:spPr>
        <a:xfrm>
          <a:off x="2847781" y="572874"/>
          <a:ext cx="2534036" cy="130196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Чтобы уберечься от острых кишечных инфекций, достаточно соблюдать следующие несложные правила: </a:t>
          </a:r>
          <a:endParaRPr lang="ru-RU" sz="1800" kern="1200" dirty="0"/>
        </a:p>
      </dsp:txBody>
      <dsp:txXfrm>
        <a:off x="2847781" y="572874"/>
        <a:ext cx="2534036" cy="1301963"/>
      </dsp:txXfrm>
    </dsp:sp>
    <dsp:sp modelId="{B0BCC1F6-6541-43BF-A4BC-7C8B3723EC51}">
      <dsp:nvSpPr>
        <dsp:cNvPr id="0" name=""/>
        <dsp:cNvSpPr/>
      </dsp:nvSpPr>
      <dsp:spPr>
        <a:xfrm>
          <a:off x="4418" y="2202886"/>
          <a:ext cx="1742813" cy="1153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пить воду и молоко только в кипяченом виде </a:t>
          </a:r>
          <a:endParaRPr lang="ru-RU" sz="1800" kern="1200" dirty="0"/>
        </a:p>
      </dsp:txBody>
      <dsp:txXfrm>
        <a:off x="4418" y="2202886"/>
        <a:ext cx="1742813" cy="1153669"/>
      </dsp:txXfrm>
    </dsp:sp>
    <dsp:sp modelId="{B4254D0B-BA11-4DC9-BD81-8AE7874E5467}">
      <dsp:nvSpPr>
        <dsp:cNvPr id="0" name=""/>
        <dsp:cNvSpPr/>
      </dsp:nvSpPr>
      <dsp:spPr>
        <a:xfrm>
          <a:off x="2075281" y="2202886"/>
          <a:ext cx="1839338" cy="13352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мыть овощи и фрукты горячей водой с мылом </a:t>
          </a:r>
          <a:endParaRPr lang="ru-RU" sz="1800" kern="1200" dirty="0"/>
        </a:p>
      </dsp:txBody>
      <dsp:txXfrm>
        <a:off x="2075281" y="2202886"/>
        <a:ext cx="1839338" cy="1335205"/>
      </dsp:txXfrm>
    </dsp:sp>
    <dsp:sp modelId="{89ECDF8B-3ED7-4F4B-880F-EC62951D575F}">
      <dsp:nvSpPr>
        <dsp:cNvPr id="0" name=""/>
        <dsp:cNvSpPr/>
      </dsp:nvSpPr>
      <dsp:spPr>
        <a:xfrm>
          <a:off x="4242668" y="2202886"/>
          <a:ext cx="1962450" cy="161421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соблюдать правила и сроки хранения пищевых продуктов</a:t>
          </a:r>
          <a:endParaRPr lang="ru-RU" sz="1800" kern="1200" dirty="0"/>
        </a:p>
      </dsp:txBody>
      <dsp:txXfrm>
        <a:off x="4242668" y="2202886"/>
        <a:ext cx="1962450" cy="1614211"/>
      </dsp:txXfrm>
    </dsp:sp>
    <dsp:sp modelId="{35DF699F-BC83-4A14-9057-A85CFCA936DB}">
      <dsp:nvSpPr>
        <dsp:cNvPr id="0" name=""/>
        <dsp:cNvSpPr/>
      </dsp:nvSpPr>
      <dsp:spPr>
        <a:xfrm>
          <a:off x="6533168" y="2202886"/>
          <a:ext cx="1692013" cy="17502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мыть руки перед едой и не грызть ногти</a:t>
          </a:r>
          <a:endParaRPr lang="ru-RU" sz="1800" kern="1200" dirty="0"/>
        </a:p>
      </dsp:txBody>
      <dsp:txXfrm>
        <a:off x="6533168" y="2202886"/>
        <a:ext cx="1692013" cy="17502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B6E6D8-312A-4F05-845C-AE9218B08F60}">
      <dsp:nvSpPr>
        <dsp:cNvPr id="0" name=""/>
        <dsp:cNvSpPr/>
      </dsp:nvSpPr>
      <dsp:spPr>
        <a:xfrm>
          <a:off x="0" y="16904"/>
          <a:ext cx="5050904" cy="304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Крупные молекулы белков, жиров и углеводов не  могут пройти через стенки пищеварительного канала, поэтому эти вещества подвергаются химической обработке - перевариванию </a:t>
          </a:r>
          <a:endParaRPr lang="ru-RU" sz="2600" kern="1200"/>
        </a:p>
      </dsp:txBody>
      <dsp:txXfrm>
        <a:off x="148498" y="165402"/>
        <a:ext cx="4753908" cy="2745004"/>
      </dsp:txXfrm>
    </dsp:sp>
    <dsp:sp modelId="{1DCD4A80-74AA-4E0C-9E2C-F37C038DCD79}">
      <dsp:nvSpPr>
        <dsp:cNvPr id="0" name=""/>
        <dsp:cNvSpPr/>
      </dsp:nvSpPr>
      <dsp:spPr>
        <a:xfrm>
          <a:off x="0" y="3133784"/>
          <a:ext cx="5050904" cy="30420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Пища переваривается по мере ее передвижения по органам пищеварения. Питание - необходимое условие для нормального роста, развития и жизнедеятельности организма.</a:t>
          </a:r>
          <a:endParaRPr lang="ru-RU" sz="2600" kern="1200"/>
        </a:p>
      </dsp:txBody>
      <dsp:txXfrm>
        <a:off x="148498" y="3282282"/>
        <a:ext cx="4753908" cy="2745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B1A13-47BE-4EC1-B896-8084EE4BF1C9}">
      <dsp:nvSpPr>
        <dsp:cNvPr id="0" name=""/>
        <dsp:cNvSpPr/>
      </dsp:nvSpPr>
      <dsp:spPr>
        <a:xfrm>
          <a:off x="0" y="9127"/>
          <a:ext cx="4762872" cy="47628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Пищеварение — процесс физической и химической обработки пищи и превращение ее в такую форму, которая может всасываться, переноситься кровью и усваиваться.</a:t>
          </a:r>
          <a:br>
            <a:rPr lang="ru-RU" sz="2500" kern="1200" dirty="0" smtClean="0"/>
          </a:br>
          <a:endParaRPr lang="ru-RU" sz="2500" kern="1200" dirty="0"/>
        </a:p>
      </dsp:txBody>
      <dsp:txXfrm>
        <a:off x="697506" y="706633"/>
        <a:ext cx="3367860" cy="33678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95140E-02CF-4962-8F33-EA82D0FA0FD2}">
      <dsp:nvSpPr>
        <dsp:cNvPr id="0" name=""/>
        <dsp:cNvSpPr/>
      </dsp:nvSpPr>
      <dsp:spPr>
        <a:xfrm>
          <a:off x="0" y="2234"/>
          <a:ext cx="4038600" cy="278401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В полости рта происходит опробование пищи (сосочки языка оценивают истинный ее вкус, температуру), в результате чего пища принимается или выталкивается изо рта. </a:t>
          </a:r>
          <a:endParaRPr lang="ru-RU" sz="2000" kern="1200" dirty="0"/>
        </a:p>
      </dsp:txBody>
      <dsp:txXfrm>
        <a:off x="135905" y="138139"/>
        <a:ext cx="3766790" cy="2512207"/>
      </dsp:txXfrm>
    </dsp:sp>
    <dsp:sp modelId="{77AFF355-8631-4A77-AE51-3A8CE6E8DAF7}">
      <dsp:nvSpPr>
        <dsp:cNvPr id="0" name=""/>
        <dsp:cNvSpPr/>
      </dsp:nvSpPr>
      <dsp:spPr>
        <a:xfrm>
          <a:off x="0" y="2843852"/>
          <a:ext cx="4038600" cy="2059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Принятая пища подвергается физическим (размельчение и перетирание пищи зубами) и химическим изменениям (под влиянием слюны). </a:t>
          </a:r>
          <a:endParaRPr lang="ru-RU" sz="2000" kern="1200" dirty="0"/>
        </a:p>
      </dsp:txBody>
      <dsp:txXfrm>
        <a:off x="100522" y="2944374"/>
        <a:ext cx="3837556" cy="185815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DA474-5FC9-412E-BE35-148D4DADAFC0}">
      <dsp:nvSpPr>
        <dsp:cNvPr id="0" name=""/>
        <dsp:cNvSpPr/>
      </dsp:nvSpPr>
      <dsp:spPr>
        <a:xfrm>
          <a:off x="138513" y="631921"/>
          <a:ext cx="3416677" cy="3416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Разжеванный и пропитанный слюной пищевой комок движением языка продвигается к его корню, прижимается к твердому небу и передвигается в глотку.</a:t>
          </a:r>
          <a:endParaRPr lang="ru-RU" sz="1800" kern="1200"/>
        </a:p>
      </dsp:txBody>
      <dsp:txXfrm>
        <a:off x="615617" y="1034820"/>
        <a:ext cx="1969976" cy="2610878"/>
      </dsp:txXfrm>
    </dsp:sp>
    <dsp:sp modelId="{7457C23A-C0F5-4007-8F96-0E7EC148BFD4}">
      <dsp:nvSpPr>
        <dsp:cNvPr id="0" name=""/>
        <dsp:cNvSpPr/>
      </dsp:nvSpPr>
      <dsp:spPr>
        <a:xfrm>
          <a:off x="2600984" y="631921"/>
          <a:ext cx="3416677" cy="341667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 пищеводу пищевой комок передвигается в сторону желудка благодаря сокращению стенок пищевода.</a:t>
          </a:r>
          <a:endParaRPr lang="ru-RU" sz="1800" kern="1200" dirty="0"/>
        </a:p>
      </dsp:txBody>
      <dsp:txXfrm>
        <a:off x="3570582" y="1034820"/>
        <a:ext cx="1969976" cy="26108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CAB03E-BCF6-412F-8606-347C8B5BCB6E}">
      <dsp:nvSpPr>
        <dsp:cNvPr id="0" name=""/>
        <dsp:cNvSpPr/>
      </dsp:nvSpPr>
      <dsp:spPr>
        <a:xfrm>
          <a:off x="0" y="313375"/>
          <a:ext cx="4244280" cy="216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Пища в желудке находится несколько часов (3—10), а вода покидает желудок немедленно, белковая и жирная пища дольше находятся в желудке (сытость), а углеводная быстрее эвакуируется в кишечник.</a:t>
          </a:r>
          <a:endParaRPr lang="ru-RU" sz="1600" kern="1200"/>
        </a:p>
      </dsp:txBody>
      <dsp:txXfrm>
        <a:off x="105548" y="418923"/>
        <a:ext cx="4033184" cy="1951064"/>
      </dsp:txXfrm>
    </dsp:sp>
    <dsp:sp modelId="{1CC4861C-2CC8-4C6C-A3A9-2A40FF32B7F5}">
      <dsp:nvSpPr>
        <dsp:cNvPr id="0" name=""/>
        <dsp:cNvSpPr/>
      </dsp:nvSpPr>
      <dsp:spPr>
        <a:xfrm>
          <a:off x="0" y="2521616"/>
          <a:ext cx="4244280" cy="21621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Слизистая желудка содержит железы, вырабатывающие желудочный сок, состоящий из многих компонентов, однако ведущие — ферменты и соляная кислота. В желудочном соке содержится фермент — пепсин, расщепляющий белок, липаза — жиры, желатиназа и химозин.</a:t>
          </a:r>
          <a:br>
            <a:rPr lang="ru-RU" sz="1600" kern="1200" smtClean="0"/>
          </a:br>
          <a:endParaRPr lang="ru-RU" sz="1600" kern="1200"/>
        </a:p>
      </dsp:txBody>
      <dsp:txXfrm>
        <a:off x="105548" y="2627164"/>
        <a:ext cx="4033184" cy="19510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E9E67-C3A6-46F8-943F-680989B8383B}">
      <dsp:nvSpPr>
        <dsp:cNvPr id="0" name=""/>
        <dsp:cNvSpPr/>
      </dsp:nvSpPr>
      <dsp:spPr>
        <a:xfrm>
          <a:off x="0" y="0"/>
          <a:ext cx="4925144" cy="492514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09B04A-4C5C-4F66-B18F-B148A11C95C7}">
      <dsp:nvSpPr>
        <dsp:cNvPr id="0" name=""/>
        <dsp:cNvSpPr/>
      </dsp:nvSpPr>
      <dsp:spPr>
        <a:xfrm>
          <a:off x="2462572" y="0"/>
          <a:ext cx="5900700" cy="492514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Пища попадает в двенадцатиперстную кишку и процесс переваривания продолжается — здесь на пищевую кашицу изливается сок кишечных желез, а также сок поджелудочной железы и желчь, это как бы перекресток, где встречаются важнейшие составляющие процессы пищеварения.</a:t>
          </a:r>
          <a:endParaRPr lang="ru-RU" sz="3000" kern="1200" dirty="0"/>
        </a:p>
      </dsp:txBody>
      <dsp:txXfrm>
        <a:off x="2462572" y="0"/>
        <a:ext cx="5900700" cy="492514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D4580-B830-4C0F-90A8-E515E1145FBF}">
      <dsp:nvSpPr>
        <dsp:cNvPr id="0" name=""/>
        <dsp:cNvSpPr/>
      </dsp:nvSpPr>
      <dsp:spPr>
        <a:xfrm>
          <a:off x="0" y="129666"/>
          <a:ext cx="8229600" cy="183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пищевые вещества — белки, жиры, углеводы подвергаются дальнейшему расщеплению и доводятся до такого состояния, когда могут всосаться в кровь.</a:t>
          </a:r>
          <a:endParaRPr lang="ru-RU" sz="2600" kern="1200"/>
        </a:p>
      </dsp:txBody>
      <dsp:txXfrm>
        <a:off x="89424" y="219090"/>
        <a:ext cx="8050752" cy="1653006"/>
      </dsp:txXfrm>
    </dsp:sp>
    <dsp:sp modelId="{08D8900F-1B47-4857-B920-D2AC6CCB7E6A}">
      <dsp:nvSpPr>
        <dsp:cNvPr id="0" name=""/>
        <dsp:cNvSpPr/>
      </dsp:nvSpPr>
      <dsp:spPr>
        <a:xfrm>
          <a:off x="0" y="2036400"/>
          <a:ext cx="8229600" cy="183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 тонких кишках под влиянием кишечного сока происходит окончательное расщепление всех пищевых веществ и всасывание продуктов расщепления. </a:t>
          </a:r>
          <a:endParaRPr lang="ru-RU" sz="2600" kern="1200"/>
        </a:p>
      </dsp:txBody>
      <dsp:txXfrm>
        <a:off x="89424" y="2125824"/>
        <a:ext cx="8050752" cy="1653006"/>
      </dsp:txXfrm>
    </dsp:sp>
    <dsp:sp modelId="{695ED20F-F5A1-4D62-A9F2-0AA8573EBD5C}">
      <dsp:nvSpPr>
        <dsp:cNvPr id="0" name=""/>
        <dsp:cNvSpPr/>
      </dsp:nvSpPr>
      <dsp:spPr>
        <a:xfrm>
          <a:off x="0" y="3943135"/>
          <a:ext cx="8229600" cy="18318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Всасывание образовавшихся в результате пищеварения глюкозы, жирных кислот, глицерина и аминокислот происходит в основном в кишечнике через множество его ворсинок. </a:t>
          </a:r>
          <a:endParaRPr lang="ru-RU" sz="2600" kern="1200"/>
        </a:p>
      </dsp:txBody>
      <dsp:txXfrm>
        <a:off x="89424" y="4032559"/>
        <a:ext cx="8050752" cy="165300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2EB44C-E75C-433D-B81E-D3B1B2B81AC5}">
      <dsp:nvSpPr>
        <dsp:cNvPr id="0" name=""/>
        <dsp:cNvSpPr/>
      </dsp:nvSpPr>
      <dsp:spPr>
        <a:xfrm>
          <a:off x="0" y="6417"/>
          <a:ext cx="8229600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Продукты расщепления белков и углеводов поступают в кровь, продукты расщепления жиров — в лимфу.</a:t>
          </a:r>
          <a:endParaRPr lang="ru-RU" sz="2600" kern="1200"/>
        </a:p>
      </dsp:txBody>
      <dsp:txXfrm>
        <a:off x="71001" y="77418"/>
        <a:ext cx="8087598" cy="1312454"/>
      </dsp:txXfrm>
    </dsp:sp>
    <dsp:sp modelId="{A73BB767-90FA-41DA-AD34-6433512F7956}">
      <dsp:nvSpPr>
        <dsp:cNvPr id="0" name=""/>
        <dsp:cNvSpPr/>
      </dsp:nvSpPr>
      <dsp:spPr>
        <a:xfrm>
          <a:off x="0" y="1535753"/>
          <a:ext cx="8229600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 толстом кишечнике происходит всасывание воды и формирование каловых масс. </a:t>
          </a:r>
          <a:endParaRPr lang="ru-RU" sz="2600" kern="1200"/>
        </a:p>
      </dsp:txBody>
      <dsp:txXfrm>
        <a:off x="71001" y="1606754"/>
        <a:ext cx="8087598" cy="1312454"/>
      </dsp:txXfrm>
    </dsp:sp>
    <dsp:sp modelId="{84DAD1C6-311C-40A6-9C10-9209BA66E1AA}">
      <dsp:nvSpPr>
        <dsp:cNvPr id="0" name=""/>
        <dsp:cNvSpPr/>
      </dsp:nvSpPr>
      <dsp:spPr>
        <a:xfrm>
          <a:off x="0" y="3065089"/>
          <a:ext cx="8229600" cy="14544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smtClean="0"/>
            <a:t>В толстом кишечнике имеется большое количество бактерий, которые вызывают брожение углеводов и гниение белков. </a:t>
          </a:r>
          <a:endParaRPr lang="ru-RU" sz="2600" kern="1200"/>
        </a:p>
      </dsp:txBody>
      <dsp:txXfrm>
        <a:off x="71001" y="3136090"/>
        <a:ext cx="8087598" cy="1312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84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828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79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662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458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855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88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623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84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55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AE14E-033E-4216-989B-CFAD03B338F5}" type="datetimeFigureOut">
              <a:rPr lang="ru-RU" smtClean="0"/>
              <a:t>25.02.2014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47E5C-C12F-465A-A8A7-D91861D19E7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714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14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5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9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8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ГБОУ СПО ЯНАО «Ямальский полярный агроэкономический техникум»</a:t>
            </a:r>
            <a:endParaRPr lang="ru-RU" sz="1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6400800" cy="396044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Учебная дисциплина: Естествознание</a:t>
            </a:r>
          </a:p>
          <a:p>
            <a:endParaRPr lang="ru-RU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Тема: Питание человека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Составила: Бородина Л.В.</a:t>
            </a:r>
          </a:p>
          <a:p>
            <a:pPr algn="r"/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Преподаватель биологии</a:t>
            </a:r>
          </a:p>
          <a:p>
            <a:pPr algn="r"/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r"/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u-RU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Салехард, 2013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17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Пищеварение в кишечнике 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2320896"/>
              </p:ext>
            </p:extLst>
          </p:nvPr>
        </p:nvGraphicFramePr>
        <p:xfrm>
          <a:off x="457200" y="1600200"/>
          <a:ext cx="8363272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972696"/>
            <a:ext cx="2304256" cy="242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19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5568633"/>
              </p:ext>
            </p:extLst>
          </p:nvPr>
        </p:nvGraphicFramePr>
        <p:xfrm>
          <a:off x="457200" y="476672"/>
          <a:ext cx="8229600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8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8951" y="1700808"/>
            <a:ext cx="635561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Строение кишечника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059832" y="1844824"/>
            <a:ext cx="172819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Кишечные ворсинки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09026" y="4942909"/>
            <a:ext cx="203132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Соединительнотканная оболочка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2184013"/>
            <a:ext cx="201622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Лимфатический сосуд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079063" y="5949280"/>
            <a:ext cx="1728192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Кровеносный сосуд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406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Пищеварение в кишечнике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330161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264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640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73983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274638"/>
            <a:ext cx="3610744" cy="1642194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3. Система пищеварительных органов.</a:t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5"/>
            <a:ext cx="4248472" cy="619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725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6048672"/>
          </a:xfrm>
        </p:spPr>
        <p:txBody>
          <a:bodyPr>
            <a:normAutofit fontScale="40000" lnSpcReduction="20000"/>
          </a:bodyPr>
          <a:lstStyle/>
          <a:p>
            <a:pPr algn="ctr"/>
            <a:r>
              <a:rPr lang="ru-RU" dirty="0" smtClean="0"/>
              <a:t> </a:t>
            </a:r>
            <a:r>
              <a:rPr lang="ru-RU" sz="5100" dirty="0" smtClean="0">
                <a:solidFill>
                  <a:schemeClr val="accent3">
                    <a:lumMod val="75000"/>
                  </a:schemeClr>
                </a:solidFill>
              </a:rPr>
              <a:t>Пищеварительная система</a:t>
            </a:r>
          </a:p>
          <a:p>
            <a:pPr marL="0" indent="0">
              <a:buNone/>
            </a:pPr>
            <a:r>
              <a:rPr lang="ru-RU" dirty="0" smtClean="0"/>
              <a:t>  </a:t>
            </a:r>
          </a:p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Пищеварительный канал                                             Пищеварительные железы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 smtClean="0"/>
          </a:p>
          <a:p>
            <a:r>
              <a:rPr lang="ru-RU" sz="5100" dirty="0" smtClean="0"/>
              <a:t>1) ротовая полость                                   1) три пары слюнных         желез</a:t>
            </a:r>
          </a:p>
          <a:p>
            <a:r>
              <a:rPr lang="ru-RU" sz="5100" dirty="0" smtClean="0"/>
              <a:t>2) глотка                                                       2) печень</a:t>
            </a:r>
          </a:p>
          <a:p>
            <a:r>
              <a:rPr lang="ru-RU" sz="5100" dirty="0" smtClean="0"/>
              <a:t>3) пищевод                                                 3) поджелудочная железа</a:t>
            </a:r>
          </a:p>
          <a:p>
            <a:r>
              <a:rPr lang="ru-RU" sz="5100" dirty="0" smtClean="0"/>
              <a:t>4) Желудок                                                  4) много мелких желез в   </a:t>
            </a:r>
          </a:p>
          <a:p>
            <a:r>
              <a:rPr lang="ru-RU" sz="5100" dirty="0" smtClean="0"/>
              <a:t>5) Кишечник                                               желудке   и кишечнике                    </a:t>
            </a:r>
          </a:p>
          <a:p>
            <a:r>
              <a:rPr lang="ru-RU" sz="5100" dirty="0" smtClean="0"/>
              <a:t>а) 12- перстная кишка</a:t>
            </a:r>
          </a:p>
          <a:p>
            <a:r>
              <a:rPr lang="ru-RU" sz="5100" dirty="0" smtClean="0"/>
              <a:t>б) тонкая</a:t>
            </a:r>
          </a:p>
          <a:p>
            <a:r>
              <a:rPr lang="ru-RU" sz="5100" dirty="0" smtClean="0"/>
              <a:t>в) толстая</a:t>
            </a:r>
          </a:p>
          <a:p>
            <a:r>
              <a:rPr lang="ru-RU" sz="5100" dirty="0" smtClean="0"/>
              <a:t>г) прямая</a:t>
            </a:r>
          </a:p>
          <a:p>
            <a:r>
              <a:rPr lang="ru-RU" sz="5100" dirty="0" smtClean="0"/>
              <a:t>д) слепая - </a:t>
            </a:r>
            <a:r>
              <a:rPr lang="ru-RU" sz="5100" dirty="0" err="1" smtClean="0"/>
              <a:t>апендикс</a:t>
            </a:r>
            <a:endParaRPr lang="ru-RU" sz="5100" dirty="0" smtClean="0"/>
          </a:p>
          <a:p>
            <a:endParaRPr lang="ru-RU" dirty="0" smtClean="0"/>
          </a:p>
          <a:p>
            <a:r>
              <a:rPr lang="ru-RU" sz="5000" dirty="0" smtClean="0">
                <a:solidFill>
                  <a:schemeClr val="bg2">
                    <a:lumMod val="25000"/>
                  </a:schemeClr>
                </a:solidFill>
              </a:rPr>
              <a:t>Функция пищеварительной системы - обеспечивать организм питательными веществами: белками, жирами, углеводами, минеральными солями, витаминами.</a:t>
            </a:r>
            <a:endParaRPr lang="ru-RU" sz="5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15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2296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4</a:t>
            </a:r>
            <a:r>
              <a:rPr lang="ru-RU" dirty="0" smtClean="0"/>
              <a:t>. </a:t>
            </a:r>
            <a:r>
              <a:rPr lang="ru-RU" sz="3600" dirty="0" smtClean="0"/>
              <a:t>Предупреждение пищевых отравлений – брюшного тифа, дизентерии, холеры.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448660"/>
              </p:ext>
            </p:extLst>
          </p:nvPr>
        </p:nvGraphicFramePr>
        <p:xfrm>
          <a:off x="457201" y="1600200"/>
          <a:ext cx="5518447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660232" y="4509120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Изменение органов при брюшном тифе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12" y="1628800"/>
            <a:ext cx="32038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14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Причины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53851910"/>
              </p:ext>
            </p:extLst>
          </p:nvPr>
        </p:nvGraphicFramePr>
        <p:xfrm>
          <a:off x="457200" y="1600200"/>
          <a:ext cx="822960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14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779272"/>
            <a:ext cx="4093059" cy="280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08" y="3501008"/>
            <a:ext cx="315277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83" y="332656"/>
            <a:ext cx="4038600" cy="187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3347864" y="283753"/>
            <a:ext cx="5256584" cy="32892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Возбудителями кишечных инфекций могут быть: бактерии (сальмонеллез, брюшной тиф, холера), их токсины (ботулизм), а также вирусы (</a:t>
            </a:r>
            <a:r>
              <a:rPr lang="ru-RU" dirty="0" err="1" smtClean="0"/>
              <a:t>энтеровирус</a:t>
            </a:r>
            <a:r>
              <a:rPr lang="ru-RU" dirty="0" smtClean="0"/>
              <a:t>, </a:t>
            </a:r>
            <a:r>
              <a:rPr lang="ru-RU" dirty="0" err="1" smtClean="0"/>
              <a:t>ротавирус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3356992"/>
            <a:ext cx="2016224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Распространение брюшного тифа 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6093296"/>
            <a:ext cx="3168352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Переносчик инфекционных болезней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04198" y="6370295"/>
            <a:ext cx="280831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Больные холерой на </a:t>
            </a:r>
            <a:r>
              <a:rPr lang="ru-RU" dirty="0" smtClean="0"/>
              <a:t>Кубе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372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936104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2200" dirty="0" smtClean="0"/>
              <a:t> </a:t>
            </a:r>
            <a:r>
              <a:rPr lang="ru-RU" sz="3600" dirty="0"/>
              <a:t>П</a:t>
            </a:r>
            <a:r>
              <a:rPr lang="ru-RU" sz="3600" dirty="0" smtClean="0"/>
              <a:t>лан  занятия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844824"/>
            <a:ext cx="7776864" cy="4464496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Значение питания для роста, развития и жизнедеятельности организма.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Пищеварение как процесс физической и химической обработки пищи.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Система пищеварительных органов.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>
                <a:solidFill>
                  <a:schemeClr val="tx1"/>
                </a:solidFill>
              </a:rPr>
              <a:t>Предупреждение пищевых отравлений – брюшного тифа, дизентерии, холеры. 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Г</a:t>
            </a:r>
            <a:r>
              <a:rPr lang="ru-RU" dirty="0" smtClean="0">
                <a:solidFill>
                  <a:schemeClr val="tx1"/>
                </a:solidFill>
              </a:rPr>
              <a:t>астрит и цирроз печени как результат влияния алкоголя и никотина на организм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877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137" y="4152425"/>
            <a:ext cx="41719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5979" y="1157856"/>
            <a:ext cx="32766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677" y="1412776"/>
            <a:ext cx="3200400" cy="384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0" y="4287673"/>
            <a:ext cx="3059385" cy="229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Возбудители кишечных инфекций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537882"/>
            <a:ext cx="18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Возбудители дизентерии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565343" y="6195858"/>
            <a:ext cx="1644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Сальмонеллы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9260" y="5319492"/>
            <a:ext cx="1691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Брюшной тиф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93734" y="6208875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Вибрион холеры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955112" y="4005064"/>
            <a:ext cx="1577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>
                    <a:lumMod val="95000"/>
                  </a:schemeClr>
                </a:solidFill>
              </a:rPr>
              <a:t>Ротавирус</a:t>
            </a:r>
            <a:r>
              <a:rPr lang="ru-RU" b="1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endParaRPr lang="ru-RU" b="1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9" y="1268760"/>
            <a:ext cx="3030423" cy="2269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101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47188"/>
            <a:ext cx="2664296" cy="293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536" y="404665"/>
            <a:ext cx="4038600" cy="3456384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 организм здорового человека возбудители кишечной инфекции попадают через рот: вместе с пищей, водой или через грязные руки.</a:t>
            </a: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672"/>
            <a:ext cx="42672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140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Что происходит? 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750048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84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3200" dirty="0" smtClean="0"/>
              <a:t>Для инфекций этой группы характерны следующие симптомы (по отдельности или в сочетании друг с другом):</a:t>
            </a:r>
            <a:br>
              <a:rPr lang="ru-RU" sz="3200" dirty="0" smtClean="0"/>
            </a:b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1816911"/>
              </p:ext>
            </p:extLst>
          </p:nvPr>
        </p:nvGraphicFramePr>
        <p:xfrm>
          <a:off x="457200" y="2276872"/>
          <a:ext cx="8229600" cy="38492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11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Профилактика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898769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22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200" dirty="0" smtClean="0"/>
              <a:t>5. Гастрит и цирроз печени как результат влияния алкоголя и никотина на организм</a:t>
            </a:r>
            <a:endParaRPr lang="ru-RU" sz="3200" dirty="0"/>
          </a:p>
        </p:txBody>
      </p:sp>
      <p:pic>
        <p:nvPicPr>
          <p:cNvPr id="11267" name="Picture 3" descr="C:\Users\Бородина\Pictures\питание\цирроз печен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552728" cy="46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20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Цирроз печени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91" b="19019"/>
          <a:stretch/>
        </p:blipFill>
        <p:spPr bwMode="auto">
          <a:xfrm>
            <a:off x="251520" y="1556792"/>
            <a:ext cx="3131100" cy="2477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 descr="C:\Users\Бородина\Pictures\питание\показатели цирроз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53119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267682"/>
            <a:ext cx="216024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Цирроз печени «Голова медузы»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077985" y="3789040"/>
            <a:ext cx="2583160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Потемнение кожи лица и вокруг глаз – показатели цирроза</a:t>
            </a:r>
            <a:endParaRPr lang="ru-RU" dirty="0"/>
          </a:p>
        </p:txBody>
      </p:sp>
      <p:pic>
        <p:nvPicPr>
          <p:cNvPr id="12292" name="Picture 4" descr="C:\Users\Бородина\Pictures\питание\голова медузы цирроз печени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9942" y="3799510"/>
            <a:ext cx="3250401" cy="243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98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Виды цирроза печени</a:t>
            </a:r>
            <a:endParaRPr lang="ru-RU" dirty="0"/>
          </a:p>
        </p:txBody>
      </p:sp>
      <p:pic>
        <p:nvPicPr>
          <p:cNvPr id="15362" name="Picture 2" descr="C:\Users\Бородина\Pictures\питание\кардинальный цирроз печени мускатная печ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2808312" cy="33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229200"/>
            <a:ext cx="1944216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Кардинальный цирроз печени</a:t>
            </a:r>
            <a:endParaRPr lang="ru-RU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36"/>
            <a:ext cx="1972995" cy="1490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0932" y="5279179"/>
            <a:ext cx="316835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Алкогольный цирроз печени</a:t>
            </a:r>
            <a:endParaRPr lang="ru-RU" dirty="0"/>
          </a:p>
        </p:txBody>
      </p:sp>
      <p:pic>
        <p:nvPicPr>
          <p:cNvPr id="15364" name="Picture 4" descr="C:\Users\Бородина\Pictures\питание\алкогольный цирроз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27971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78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Язва желудка как результат курения и употребления алкоголя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56" y="1412776"/>
            <a:ext cx="2352381" cy="1942857"/>
          </a:xfrm>
        </p:spPr>
      </p:pic>
      <p:pic>
        <p:nvPicPr>
          <p:cNvPr id="13314" name="Picture 2" descr="C:\Users\Бородина\Pictures\питание\язва кишечника и желудк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672408" cy="27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Бородина\Pictures\питание\язва в слоях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804296"/>
            <a:ext cx="4176464" cy="304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11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03032" cy="11430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Язва 12-перстной кишки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4556756" cy="4536504"/>
          </a:xfrm>
        </p:spPr>
      </p:pic>
      <p:pic>
        <p:nvPicPr>
          <p:cNvPr id="14338" name="Picture 2" descr="C:\Users\Бородина\Pictures\питание\рак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1" t="8787" r="7528" b="6657"/>
          <a:stretch/>
        </p:blipFill>
        <p:spPr bwMode="auto">
          <a:xfrm>
            <a:off x="5313903" y="2184647"/>
            <a:ext cx="3484746" cy="2508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0152" y="4887229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Плоскоклеточный рак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873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3200" dirty="0" smtClean="0"/>
              <a:t>1. Значение питания для роста, развития и жизнедеятельности организма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6208044"/>
              </p:ext>
            </p:extLst>
          </p:nvPr>
        </p:nvGraphicFramePr>
        <p:xfrm>
          <a:off x="457200" y="1600200"/>
          <a:ext cx="4906888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636912"/>
            <a:ext cx="3296900" cy="242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92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Бородина\Pictures\питание\боли при язве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0600"/>
            <a:ext cx="501608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Бородина\Pictures\питание\острая язв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60848"/>
            <a:ext cx="230505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4322" y="4365104"/>
            <a:ext cx="2376264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Острая язва </a:t>
            </a:r>
            <a:endParaRPr lang="ru-RU" dirty="0"/>
          </a:p>
        </p:txBody>
      </p:sp>
      <p:pic>
        <p:nvPicPr>
          <p:cNvPr id="17412" name="Picture 4" descr="C:\Users\Бородина\Pictures\питание\бактерия язвы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644894"/>
            <a:ext cx="3672408" cy="2633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24328" y="3644894"/>
            <a:ext cx="1224136" cy="12003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Бактерия вызывающая язву желудка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090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00048905"/>
              </p:ext>
            </p:extLst>
          </p:nvPr>
        </p:nvGraphicFramePr>
        <p:xfrm>
          <a:off x="457200" y="404664"/>
          <a:ext cx="5050904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132856"/>
            <a:ext cx="3042805" cy="2361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66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959" y="2945647"/>
            <a:ext cx="5732361" cy="336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404665"/>
            <a:ext cx="8003232" cy="237626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dirty="0" smtClean="0"/>
              <a:t>Значение питания - обеспечивать организм питательными  веществами: белками, жирами, углеводами, минеральными солями, водой и витаминами, то есть обеспечивать развитие и жизнедеятельность организма.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344872" y="2924944"/>
            <a:ext cx="108012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Фрукты и овощи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580112" y="2924944"/>
            <a:ext cx="1872208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Хлеб, картофель, рис, макароны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580113" y="5533201"/>
            <a:ext cx="1440160" cy="92333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Молоко и </a:t>
            </a:r>
          </a:p>
          <a:p>
            <a:r>
              <a:rPr lang="ru-RU" dirty="0" smtClean="0"/>
              <a:t>молочные продукты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424992" y="5933310"/>
            <a:ext cx="1872208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Еда и напитки с высоким содержанием жира и сахара</a:t>
            </a:r>
            <a:endParaRPr lang="ru-R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619672" y="5671700"/>
            <a:ext cx="158417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Мясо, </a:t>
            </a:r>
            <a:r>
              <a:rPr lang="ru-RU" sz="1400" dirty="0" err="1" smtClean="0"/>
              <a:t>рыба,яйца</a:t>
            </a:r>
            <a:r>
              <a:rPr lang="ru-RU" sz="1400" dirty="0" smtClean="0"/>
              <a:t>, бобовые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6144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2. Пищеварение как процесс физической и химической обработки пищи.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232309"/>
              </p:ext>
            </p:extLst>
          </p:nvPr>
        </p:nvGraphicFramePr>
        <p:xfrm>
          <a:off x="457200" y="1600200"/>
          <a:ext cx="4762872" cy="4781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44824"/>
            <a:ext cx="32004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773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Пищеварение в ротовой полости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75657570"/>
              </p:ext>
            </p:extLst>
          </p:nvPr>
        </p:nvGraphicFramePr>
        <p:xfrm>
          <a:off x="457200" y="1600200"/>
          <a:ext cx="4038600" cy="4905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200400" cy="329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84410"/>
            <a:ext cx="2160240" cy="1564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984410"/>
            <a:ext cx="1944216" cy="146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519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23620524"/>
              </p:ext>
            </p:extLst>
          </p:nvPr>
        </p:nvGraphicFramePr>
        <p:xfrm>
          <a:off x="0" y="260648"/>
          <a:ext cx="6156176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140968"/>
            <a:ext cx="320040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73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Пищеварение в желудке</a:t>
            </a:r>
            <a:endParaRPr lang="ru-RU" dirty="0"/>
          </a:p>
        </p:txBody>
      </p:sp>
      <p:graphicFrame>
        <p:nvGraphicFramePr>
          <p:cNvPr id="2" name="Объект 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20908728"/>
              </p:ext>
            </p:extLst>
          </p:nvPr>
        </p:nvGraphicFramePr>
        <p:xfrm>
          <a:off x="251520" y="1600200"/>
          <a:ext cx="424428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2" y="2262981"/>
            <a:ext cx="37623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815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1074</Words>
  <Application>Microsoft Office PowerPoint</Application>
  <PresentationFormat>Экран (4:3)</PresentationFormat>
  <Paragraphs>120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ГБОУ СПО ЯНАО «Ямальский полярный агроэкономический техникум»</vt:lpstr>
      <vt:lpstr> План  занятия</vt:lpstr>
      <vt:lpstr>1. Значение питания для роста, развития и жизнедеятельности организма</vt:lpstr>
      <vt:lpstr>Презентация PowerPoint</vt:lpstr>
      <vt:lpstr>Презентация PowerPoint</vt:lpstr>
      <vt:lpstr> 2. Пищеварение как процесс физической и химической обработки пищи.  </vt:lpstr>
      <vt:lpstr>Пищеварение в ротовой полости</vt:lpstr>
      <vt:lpstr>Презентация PowerPoint</vt:lpstr>
      <vt:lpstr>Пищеварение в желудке</vt:lpstr>
      <vt:lpstr>Пищеварение в кишечнике </vt:lpstr>
      <vt:lpstr>Презентация PowerPoint</vt:lpstr>
      <vt:lpstr>Строение кишечника </vt:lpstr>
      <vt:lpstr>Пищеварение в кишечнике</vt:lpstr>
      <vt:lpstr>Презентация PowerPoint</vt:lpstr>
      <vt:lpstr> 3. Система пищеварительных органов. </vt:lpstr>
      <vt:lpstr>Презентация PowerPoint</vt:lpstr>
      <vt:lpstr> 4. Предупреждение пищевых отравлений – брюшного тифа, дизентерии, холеры.  </vt:lpstr>
      <vt:lpstr>Причины</vt:lpstr>
      <vt:lpstr>Презентация PowerPoint</vt:lpstr>
      <vt:lpstr>Возбудители кишечных инфекций </vt:lpstr>
      <vt:lpstr>Презентация PowerPoint</vt:lpstr>
      <vt:lpstr>Что происходит? </vt:lpstr>
      <vt:lpstr>Для инфекций этой группы характерны следующие симптомы (по отдельности или в сочетании друг с другом): </vt:lpstr>
      <vt:lpstr>Профилактика </vt:lpstr>
      <vt:lpstr>5. Гастрит и цирроз печени как результат влияния алкоголя и никотина на организм</vt:lpstr>
      <vt:lpstr>Цирроз печени</vt:lpstr>
      <vt:lpstr>Виды цирроза печени</vt:lpstr>
      <vt:lpstr>Язва желудка как результат курения и употребления алкоголя</vt:lpstr>
      <vt:lpstr>Язва 12-перстной кишки</vt:lpstr>
      <vt:lpstr>Презентация PowerPoint</vt:lpstr>
    </vt:vector>
  </TitlesOfParts>
  <Company>ГБОУ СПО ЯНАО "Ямальский полярный агроэкономический"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Питание.</dc:title>
  <dc:creator>Бородина</dc:creator>
  <cp:lastModifiedBy>Бородина</cp:lastModifiedBy>
  <cp:revision>20</cp:revision>
  <dcterms:created xsi:type="dcterms:W3CDTF">2013-04-05T08:27:14Z</dcterms:created>
  <dcterms:modified xsi:type="dcterms:W3CDTF">2014-02-25T11:13:10Z</dcterms:modified>
</cp:coreProperties>
</file>