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73" r:id="rId6"/>
    <p:sldId id="260" r:id="rId7"/>
    <p:sldId id="261" r:id="rId8"/>
    <p:sldId id="262" r:id="rId9"/>
    <p:sldId id="269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16B5-A489-4247-83F1-CAB1A9833478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FCC4-ADA2-4A81-89EF-6755FCBEB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Тема </a:t>
            </a:r>
            <a:br>
              <a:rPr lang="ru-RU" sz="36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Политическая карта мира</a:t>
            </a:r>
            <a:br>
              <a:rPr lang="ru-RU" sz="36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(обобщение знаний)</a:t>
            </a:r>
            <a:endParaRPr lang="ru-RU" sz="36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Лидеры спорта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 descr="E:\штаты\джорда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142984"/>
            <a:ext cx="2628171" cy="2512222"/>
          </a:xfrm>
          <a:prstGeom prst="rect">
            <a:avLst/>
          </a:prstGeom>
          <a:noFill/>
        </p:spPr>
      </p:pic>
      <p:pic>
        <p:nvPicPr>
          <p:cNvPr id="6147" name="Picture 3" descr="E:\штаты\майкл фелп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429125"/>
            <a:ext cx="3238500" cy="2428875"/>
          </a:xfrm>
          <a:prstGeom prst="rect">
            <a:avLst/>
          </a:prstGeom>
          <a:noFill/>
        </p:spPr>
      </p:pic>
      <p:pic>
        <p:nvPicPr>
          <p:cNvPr id="6148" name="Picture 4" descr="E:\штаты\мухаммед ал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644404"/>
            <a:ext cx="2643174" cy="3213596"/>
          </a:xfrm>
          <a:prstGeom prst="rect">
            <a:avLst/>
          </a:prstGeom>
          <a:noFill/>
        </p:spPr>
      </p:pic>
      <p:pic>
        <p:nvPicPr>
          <p:cNvPr id="6149" name="Picture 5" descr="E:\штаты\серена уильямс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000108"/>
            <a:ext cx="2791933" cy="38528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50004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</a:rPr>
              <a:t>        1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257174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85723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pic>
        <p:nvPicPr>
          <p:cNvPr id="6150" name="Picture 6" descr="E:\штаты\тайгер вудс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96025" y="285728"/>
            <a:ext cx="2847975" cy="286702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000496" y="71435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2</a:t>
            </a:r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8992" y="400050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</a:rPr>
              <a:t>3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2298" y="328612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</a:rPr>
              <a:t>4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6776" y="285728"/>
            <a:ext cx="8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</a:rPr>
              <a:t>5</a:t>
            </a:r>
            <a:endParaRPr lang="ru-RU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0"/>
            <a:ext cx="3571900" cy="6429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Лидеры спорта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 descr="E:\штаты\джорда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142984"/>
            <a:ext cx="2628171" cy="2512222"/>
          </a:xfrm>
          <a:prstGeom prst="rect">
            <a:avLst/>
          </a:prstGeom>
          <a:noFill/>
        </p:spPr>
      </p:pic>
      <p:pic>
        <p:nvPicPr>
          <p:cNvPr id="6147" name="Picture 3" descr="E:\штаты\майкл фелп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429125"/>
            <a:ext cx="3238500" cy="2428875"/>
          </a:xfrm>
          <a:prstGeom prst="rect">
            <a:avLst/>
          </a:prstGeom>
          <a:noFill/>
        </p:spPr>
      </p:pic>
      <p:pic>
        <p:nvPicPr>
          <p:cNvPr id="6148" name="Picture 4" descr="E:\штаты\мухаммед ал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644404"/>
            <a:ext cx="2643174" cy="3213596"/>
          </a:xfrm>
          <a:prstGeom prst="rect">
            <a:avLst/>
          </a:prstGeom>
          <a:noFill/>
        </p:spPr>
      </p:pic>
      <p:pic>
        <p:nvPicPr>
          <p:cNvPr id="6149" name="Picture 5" descr="E:\штаты\серена уильямс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500174"/>
            <a:ext cx="2791933" cy="38528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00043"/>
            <a:ext cx="300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  </a:t>
            </a:r>
            <a:r>
              <a:rPr lang="ru-RU" sz="24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Серена Уильямс</a:t>
            </a:r>
            <a:endParaRPr lang="ru-RU" sz="24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257174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85723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pic>
        <p:nvPicPr>
          <p:cNvPr id="6150" name="Picture 6" descr="E:\штаты\тайгер вудс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357166"/>
            <a:ext cx="2847975" cy="28670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428992" y="400050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Майкл  </a:t>
            </a:r>
            <a:r>
              <a:rPr lang="ru-RU" sz="240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Фелпс</a:t>
            </a:r>
            <a:endParaRPr lang="ru-RU" sz="24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388" y="3286124"/>
            <a:ext cx="271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Мухаммед  Али</a:t>
            </a:r>
            <a:endParaRPr lang="ru-RU" sz="24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15272" y="-142899"/>
            <a:ext cx="1428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  </a:t>
            </a:r>
            <a:r>
              <a:rPr lang="ru-RU" sz="2400" b="1" dirty="0" err="1" smtClean="0">
                <a:solidFill>
                  <a:srgbClr val="FFFFFF"/>
                </a:solidFill>
              </a:rPr>
              <a:t>Т</a:t>
            </a:r>
            <a:r>
              <a:rPr lang="ru-RU" sz="240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айгер</a:t>
            </a:r>
            <a:endParaRPr lang="ru-RU" sz="2400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sz="240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Вудс</a:t>
            </a:r>
            <a:endParaRPr lang="ru-RU" sz="24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116" y="642919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Майкл  </a:t>
            </a:r>
            <a:r>
              <a:rPr lang="ru-RU" sz="240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Джордан</a:t>
            </a:r>
            <a:endParaRPr lang="ru-RU" sz="24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Спасибо за внимание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костя\Documents\География\европа\Голландия\дворец и тюльпан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403459" cy="5602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1214445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Какие  страны одновременно входят в первую десятку стран мира по размерам территории и по численности населения: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571612"/>
            <a:ext cx="9001156" cy="1714512"/>
          </a:xfrm>
        </p:spPr>
        <p:txBody>
          <a:bodyPr>
            <a:normAutofit/>
          </a:bodyPr>
          <a:lstStyle/>
          <a:p>
            <a:pPr marL="457200" indent="-457200" algn="l"/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Россия 		4. ФРГ   		 7. Индия	</a:t>
            </a:r>
          </a:p>
          <a:p>
            <a:pPr marL="457200" indent="-457200" algn="l"/>
            <a:r>
              <a:rPr lang="ru-RU" sz="24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Пакистан	5. Бразилия	 8. Китай</a:t>
            </a:r>
          </a:p>
          <a:p>
            <a:pPr marL="457200" indent="-457200" algn="l"/>
            <a:r>
              <a:rPr lang="ru-RU" sz="24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Австралия	6. Нигерия	 9. Мексика 	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714752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Россия 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4. ФРГ   		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7. Индия	</a:t>
            </a:r>
          </a:p>
          <a:p>
            <a:pPr marL="457200" indent="-457200"/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Пакистан	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Бразилия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8. Китай</a:t>
            </a:r>
          </a:p>
          <a:p>
            <a:pPr marL="457200" indent="-457200"/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Австралия	6. Нигерия	 9. Мексика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214290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Выберите столицы стран, входящих в «Большую семёрку»:</a:t>
            </a:r>
          </a:p>
          <a:p>
            <a:pPr marL="457200" indent="-457200">
              <a:buAutoNum type="arabicPeriod"/>
            </a:pPr>
            <a:endParaRPr lang="ru-RU" sz="2400" b="1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Рим		4. Дели		7. Вашингтон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Оттава		5. Пекин		8. Лондон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Берлин		6. Париж		9. Канберра</a:t>
            </a:r>
          </a:p>
          <a:p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3357562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Рим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4. Дели		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Вашингтон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Оттава	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5. Пекин		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Лондон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Берлин		6. Париж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9. Канберра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Определите, к какой из подгрупп относятся страны: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Бангладеш	 6. Бразилия	   11. Индия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Непал		 7. Малайзия	   12. Чад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Кувейт		 8. Мексика	   13. Таиланд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ОАЭ		 9. Ливия		   14. Эфиопия</a:t>
            </a:r>
          </a:p>
          <a:p>
            <a:pPr>
              <a:buNone/>
            </a:pPr>
            <a:r>
              <a:rPr lang="ru-RU" sz="24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Сингапур	 10. Тайвань	   15. Китай</a:t>
            </a:r>
          </a:p>
          <a:p>
            <a:pPr>
              <a:buNone/>
            </a:pP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Ключевые страны –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НИС –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400" b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Нефтеэкспортирующие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Наименее развитые страны -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страны – 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Бразилия, Мексика, 						Индия, Китай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500174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НИС – 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Малайзия, Таиланд, Сингапур, Тайвань			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286124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Нефтеэкспортирующие</a:t>
            </a: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Кувейт, ОАЭ, Ливия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4929198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Наименее развитые страны – 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Непал, Эфиопия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        Чад, 	Бангладеш </a:t>
            </a:r>
            <a:endParaRPr lang="ru-RU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928670"/>
            <a:ext cx="8858312" cy="135732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Экономически развитая страна, входит в «Большую семёрку», известна в мире продукцией электроники, автомобилестроения, робототехники;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57174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Показатель ИЧР один из самых  высоких в мире;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571876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Страна высокой культуры и сплошной грамотности;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857760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Частью образа жизни населения являются давние культурные, бытовые традиции: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428604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Назовите страну</a:t>
            </a:r>
            <a:endParaRPr lang="ru-RU" sz="20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оксана_япония\clgjcev67txlk7g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318634" cy="2857496"/>
          </a:xfrm>
          <a:prstGeom prst="rect">
            <a:avLst/>
          </a:prstGeom>
          <a:noFill/>
        </p:spPr>
      </p:pic>
      <p:pic>
        <p:nvPicPr>
          <p:cNvPr id="5" name="Picture 2" descr="C:\Users\костя\Desktop\оксана_япония\eab37f4593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36394"/>
            <a:ext cx="3714712" cy="4021606"/>
          </a:xfrm>
          <a:prstGeom prst="rect">
            <a:avLst/>
          </a:prstGeom>
          <a:noFill/>
        </p:spPr>
      </p:pic>
      <p:pic>
        <p:nvPicPr>
          <p:cNvPr id="7" name="Picture 2" descr="C:\Users\костя\Desktop\оксана_япония\go_fudzi_jap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950" y="2786058"/>
            <a:ext cx="5435050" cy="4071942"/>
          </a:xfrm>
          <a:prstGeom prst="rect">
            <a:avLst/>
          </a:prstGeom>
          <a:noFill/>
        </p:spPr>
      </p:pic>
      <p:pic>
        <p:nvPicPr>
          <p:cNvPr id="6" name="Picture 2" descr="C:\Users\костя\Desktop\оксана_япония\4513.image_midd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0"/>
            <a:ext cx="5429256" cy="3758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стя\Desktop\оксана_япония\1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66092" cy="4857760"/>
          </a:xfrm>
          <a:prstGeom prst="rect">
            <a:avLst/>
          </a:prstGeom>
          <a:noFill/>
        </p:spPr>
      </p:pic>
      <p:pic>
        <p:nvPicPr>
          <p:cNvPr id="5" name="Picture 2" descr="C:\Users\костя\Desktop\оксана_япония\gz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8260" y="2357430"/>
            <a:ext cx="4505740" cy="45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201135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</a:t>
            </a:r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азовите </a:t>
            </a:r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страну</a:t>
            </a:r>
            <a:b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Экономически развитая страна, входит в «Большую семёрку», известна в мире продукцией электроники, автомобилестроения;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714620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До недавнего времени считалась самой мощной страной, но сейчас имеет серьёзные проблемы с выплатой госдолга;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357694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Команды  спортсменов являются лидерами на Олимпиадах и Чемпионатах мира.</a:t>
            </a:r>
            <a:endParaRPr lang="ru-RU" sz="24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rgbClr val="04617B"/>
      </a:lt1>
      <a:dk2>
        <a:srgbClr val="04617B"/>
      </a:dk2>
      <a:lt2>
        <a:srgbClr val="009DD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73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 Политическая карта мира (обобщение знаний)</vt:lpstr>
      <vt:lpstr> Какие  страны одновременно входят в первую десятку стран мира по размерам территории и по численности населения:</vt:lpstr>
      <vt:lpstr>Слайд 3</vt:lpstr>
      <vt:lpstr> Определите, к какой из подгрупп относятся страны:</vt:lpstr>
      <vt:lpstr>Слайд 5</vt:lpstr>
      <vt:lpstr>    Экономически развитая страна, входит в «Большую семёрку», известна в мире продукцией электроники, автомобилестроения, робототехники;</vt:lpstr>
      <vt:lpstr>Слайд 7</vt:lpstr>
      <vt:lpstr>Слайд 8</vt:lpstr>
      <vt:lpstr> Назовите страну  Экономически развитая страна, входит в «Большую семёрку», известна в мире продукцией электроники, автомобилестроения; </vt:lpstr>
      <vt:lpstr>Лидеры спорта</vt:lpstr>
      <vt:lpstr>Лидеры спорта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Политическая карта мира (обобщение знаний)</dc:title>
  <dc:creator>костя</dc:creator>
  <cp:lastModifiedBy>костя</cp:lastModifiedBy>
  <cp:revision>43</cp:revision>
  <dcterms:created xsi:type="dcterms:W3CDTF">2011-10-07T07:35:41Z</dcterms:created>
  <dcterms:modified xsi:type="dcterms:W3CDTF">2014-03-11T14:59:29Z</dcterms:modified>
</cp:coreProperties>
</file>