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9" r:id="rId3"/>
    <p:sldId id="257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4" r:id="rId16"/>
    <p:sldId id="273" r:id="rId17"/>
    <p:sldId id="276" r:id="rId18"/>
    <p:sldId id="277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C91AD2-C12D-42DE-9D85-11C4B07E1E2A}" type="datetimeFigureOut">
              <a:rPr lang="ru-RU" smtClean="0"/>
              <a:t>01.03.2013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42719-D648-4DAB-8E51-1279FE541AC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7EB75E-11CD-4399-9E2D-B7203F1B55B9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4B8D819-9955-4CDD-BD4E-E5513A0E7C99}" type="datetimeFigureOut">
              <a:rPr lang="ru-RU" smtClean="0"/>
              <a:t>01.03.2013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099B6E3-4D15-4241-B0E9-03B0747A9B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8D819-9955-4CDD-BD4E-E5513A0E7C99}" type="datetimeFigureOut">
              <a:rPr lang="ru-RU" smtClean="0"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B6E3-4D15-4241-B0E9-03B0747A9B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8D819-9955-4CDD-BD4E-E5513A0E7C99}" type="datetimeFigureOut">
              <a:rPr lang="ru-RU" smtClean="0"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B6E3-4D15-4241-B0E9-03B0747A9B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BD792-6777-4A3E-8033-9AC83B4F93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4B8D819-9955-4CDD-BD4E-E5513A0E7C99}" type="datetimeFigureOut">
              <a:rPr lang="ru-RU" smtClean="0"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B6E3-4D15-4241-B0E9-03B0747A9B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4B8D819-9955-4CDD-BD4E-E5513A0E7C99}" type="datetimeFigureOut">
              <a:rPr lang="ru-RU" smtClean="0"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099B6E3-4D15-4241-B0E9-03B0747A9B87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4B8D819-9955-4CDD-BD4E-E5513A0E7C99}" type="datetimeFigureOut">
              <a:rPr lang="ru-RU" smtClean="0"/>
              <a:t>01.03.2013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099B6E3-4D15-4241-B0E9-03B0747A9B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4B8D819-9955-4CDD-BD4E-E5513A0E7C99}" type="datetimeFigureOut">
              <a:rPr lang="ru-RU" smtClean="0"/>
              <a:t>01.03.2013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099B6E3-4D15-4241-B0E9-03B0747A9B8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8D819-9955-4CDD-BD4E-E5513A0E7C99}" type="datetimeFigureOut">
              <a:rPr lang="ru-RU" smtClean="0"/>
              <a:t>01.03.2013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B6E3-4D15-4241-B0E9-03B0747A9B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4B8D819-9955-4CDD-BD4E-E5513A0E7C99}" type="datetimeFigureOut">
              <a:rPr lang="ru-RU" smtClean="0"/>
              <a:t>01.03.2013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099B6E3-4D15-4241-B0E9-03B0747A9B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4B8D819-9955-4CDD-BD4E-E5513A0E7C99}" type="datetimeFigureOut">
              <a:rPr lang="ru-RU" smtClean="0"/>
              <a:t>01.03.2013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099B6E3-4D15-4241-B0E9-03B0747A9B8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4B8D819-9955-4CDD-BD4E-E5513A0E7C99}" type="datetimeFigureOut">
              <a:rPr lang="ru-RU" smtClean="0"/>
              <a:t>01.03.2013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099B6E3-4D15-4241-B0E9-03B0747A9B8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4B8D819-9955-4CDD-BD4E-E5513A0E7C99}" type="datetimeFigureOut">
              <a:rPr lang="ru-RU" smtClean="0"/>
              <a:t>01.03.2013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099B6E3-4D15-4241-B0E9-03B0747A9B8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Тема: «Постоянные магниты.</a:t>
            </a:r>
            <a:br>
              <a:rPr lang="ru-RU" b="1" dirty="0" smtClean="0"/>
            </a:br>
            <a:r>
              <a:rPr lang="ru-RU" b="1" dirty="0" smtClean="0"/>
              <a:t>Магнитное поле Земли.»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Майкл Фарадей</a:t>
            </a:r>
            <a:endParaRPr lang="ru-RU" b="1" dirty="0"/>
          </a:p>
        </p:txBody>
      </p:sp>
      <p:pic>
        <p:nvPicPr>
          <p:cNvPr id="4" name="Содержимое 3" descr="MTK03CAF9CPPKCAB1YPWBCA4HKWGPCANFOG70CAP7TAMKCAB0P2LJCA0SDH9KCAB22WYCCAXC0NXMCA9A5V9FCAZ5CJ93CA2WQ7PTCA3BPXLECAM8IQDFCAKWH506CAф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1841938"/>
            <a:ext cx="5286412" cy="453121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Силовые (магнитные) линии постоянных магнитов</a:t>
            </a:r>
            <a:endParaRPr lang="ru-RU" b="1" dirty="0" smtClean="0"/>
          </a:p>
        </p:txBody>
      </p:sp>
      <p:pic>
        <p:nvPicPr>
          <p:cNvPr id="6147" name="Picture 2" descr="D:\Света картинки\4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596" y="1857364"/>
            <a:ext cx="4062413" cy="2000250"/>
          </a:xfrm>
          <a:noFill/>
        </p:spPr>
      </p:pic>
      <p:pic>
        <p:nvPicPr>
          <p:cNvPr id="6148" name="Picture 3" descr="D:\Света картинки\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500688" y="1928813"/>
            <a:ext cx="2928937" cy="1927225"/>
          </a:xfrm>
          <a:noFill/>
        </p:spPr>
      </p:pic>
      <p:pic>
        <p:nvPicPr>
          <p:cNvPr id="1026" name="Picture 2" descr="H:\открыт урок физика8\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4143380"/>
            <a:ext cx="3238536" cy="242890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29124" y="4643446"/>
            <a:ext cx="32147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Силовые линии двух взаимодействующих дугообразных магнитов</a:t>
            </a:r>
            <a:endParaRPr lang="ru-RU" sz="20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71600" y="2746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ГЕОМАГНЕТИЗМ</a:t>
            </a:r>
          </a:p>
        </p:txBody>
      </p:sp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3429000" y="1500188"/>
            <a:ext cx="4572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mbria" pitchFamily="18" charset="0"/>
              </a:rPr>
              <a:t>ГЕОМАГНЕТИЗМ, земной магнетизм, </a:t>
            </a:r>
            <a:r>
              <a:rPr lang="ru-RU" b="1">
                <a:latin typeface="Cambria" pitchFamily="18" charset="0"/>
              </a:rPr>
              <a:t>магнитное</a:t>
            </a:r>
            <a:r>
              <a:rPr lang="ru-RU">
                <a:latin typeface="Cambria" pitchFamily="18" charset="0"/>
              </a:rPr>
              <a:t> </a:t>
            </a:r>
            <a:r>
              <a:rPr lang="ru-RU" b="1">
                <a:latin typeface="Cambria" pitchFamily="18" charset="0"/>
              </a:rPr>
              <a:t>поле</a:t>
            </a:r>
            <a:r>
              <a:rPr lang="ru-RU">
                <a:latin typeface="Cambria" pitchFamily="18" charset="0"/>
              </a:rPr>
              <a:t> </a:t>
            </a:r>
            <a:r>
              <a:rPr lang="ru-RU" b="1">
                <a:latin typeface="Cambria" pitchFamily="18" charset="0"/>
              </a:rPr>
              <a:t>Земли</a:t>
            </a:r>
            <a:r>
              <a:rPr lang="ru-RU">
                <a:latin typeface="Cambria" pitchFamily="18" charset="0"/>
              </a:rPr>
              <a:t> и околоземного космического пространства. </a:t>
            </a:r>
          </a:p>
          <a:p>
            <a:r>
              <a:rPr lang="ru-RU" b="1">
                <a:latin typeface="Cambria" pitchFamily="18" charset="0"/>
              </a:rPr>
              <a:t>Земля</a:t>
            </a:r>
            <a:r>
              <a:rPr lang="ru-RU">
                <a:latin typeface="Cambria" pitchFamily="18" charset="0"/>
              </a:rPr>
              <a:t> обладает </a:t>
            </a:r>
            <a:r>
              <a:rPr lang="ru-RU" b="1">
                <a:latin typeface="Cambria" pitchFamily="18" charset="0"/>
              </a:rPr>
              <a:t>магнитным</a:t>
            </a:r>
            <a:r>
              <a:rPr lang="ru-RU">
                <a:latin typeface="Cambria" pitchFamily="18" charset="0"/>
              </a:rPr>
              <a:t> </a:t>
            </a:r>
            <a:r>
              <a:rPr lang="ru-RU" b="1">
                <a:latin typeface="Cambria" pitchFamily="18" charset="0"/>
              </a:rPr>
              <a:t>полем</a:t>
            </a:r>
            <a:r>
              <a:rPr lang="ru-RU">
                <a:latin typeface="Cambria" pitchFamily="18" charset="0"/>
              </a:rPr>
              <a:t> дипольного типа, как будто бы в ее центре расположен гигантский полосовой магнит.</a:t>
            </a:r>
          </a:p>
        </p:txBody>
      </p:sp>
      <p:pic>
        <p:nvPicPr>
          <p:cNvPr id="5124" name="Picture 2" descr="http://im2-tub.yandex.net/i?id=8347391-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500188"/>
            <a:ext cx="3214719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ИЗУЧЕНИЕ ГЕОДИНАМ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0"/>
            <a:ext cx="3429024" cy="3657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5572132" y="0"/>
            <a:ext cx="357186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/>
              <a:t>Магнитные силовые линии, созданные на компьютерной модели </a:t>
            </a:r>
            <a:r>
              <a:rPr lang="ru-RU" sz="2000" b="1" dirty="0" err="1"/>
              <a:t>геодинамо</a:t>
            </a:r>
            <a:r>
              <a:rPr lang="ru-RU" sz="2000" b="1" dirty="0"/>
              <a:t>, показывают, насколько структура магнитного поля Земли проще за ее пределами, чем внутри ядра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034" y="4572008"/>
            <a:ext cx="33575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b="1" dirty="0" smtClean="0"/>
              <a:t>Исследователи геологического прошлого нашей планеты свидетельствуют, что магнитное поле Земли время от времени меняло полярность </a:t>
            </a:r>
            <a:endParaRPr lang="ru-RU" b="1" dirty="0"/>
          </a:p>
        </p:txBody>
      </p:sp>
      <p:pic>
        <p:nvPicPr>
          <p:cNvPr id="6" name="Picture 5" descr="На картах магнитного поля представлено, как при нормальной полярности большая часть магнитного потока направлена от центра Земли (желтый цвет) в Южном полушарии и к ее центру (голубой цвет) в Северном (а). Начало переполяризации отмечается появлением нескольких ареалов обратного магнитного поля (голубой цвет в Южном полушарии и желтый в Северном), напоминающих об образовании его участков на границе ядро-мантия. Приблизительно за 3 тыс. лет они уменьшили напряженность поля диполя, которое сменилось более слабым, но более сложным переходным полем на границе ядро-мантия (б). Смена полюсов стала частым явлением через 6 тыс. лет, когда на границе ядро-мантия стали преобладать участки обратного магнитного поля (в). К этому времени полная смена полюсов проявилась и на поверхности Земли. Но только еще через 3 тыс. лет произошла полная замена диполя, включая ядро Земли (г)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677313"/>
            <a:ext cx="5214942" cy="318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Курская магнитная аномалия</a:t>
            </a:r>
            <a:endParaRPr lang="ru-RU" b="1" dirty="0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19" y="1428736"/>
            <a:ext cx="3067072" cy="3286148"/>
          </a:xfrm>
        </p:spPr>
      </p:pic>
      <p:pic>
        <p:nvPicPr>
          <p:cNvPr id="5" name="Содержимое 3" descr="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2500306"/>
            <a:ext cx="4160548" cy="30003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57620" y="5786454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Слои магнитного железняка</a:t>
            </a:r>
            <a:endParaRPr lang="ru-RU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b="1" dirty="0" smtClean="0"/>
              <a:t>Магнитная </a:t>
            </a:r>
            <a:r>
              <a:rPr lang="ru-RU" b="1" dirty="0" smtClean="0"/>
              <a:t>буря- полярное сияние</a:t>
            </a:r>
            <a:r>
              <a:rPr lang="ru-RU" dirty="0" smtClean="0"/>
              <a:t>.</a:t>
            </a:r>
            <a:endParaRPr lang="ru-RU" dirty="0" smtClean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4" name="Picture 4" descr="untitled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571612"/>
            <a:ext cx="4175127" cy="2519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untitled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3143248"/>
            <a:ext cx="4429156" cy="231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pola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500570"/>
            <a:ext cx="3620025" cy="1878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Солнечная активность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6" name="Picture 4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773238"/>
            <a:ext cx="7920038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Соотнесите понятия с определениями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71611"/>
            <a:ext cx="4038600" cy="4676789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Постоянные магниты- это…</a:t>
            </a:r>
          </a:p>
          <a:p>
            <a:r>
              <a:rPr lang="ru-RU" sz="1600" dirty="0" smtClean="0"/>
              <a:t>В природе встречаются естественные магниты, например</a:t>
            </a:r>
            <a:r>
              <a:rPr lang="ru-RU" sz="1600" dirty="0" smtClean="0"/>
              <a:t>…</a:t>
            </a:r>
          </a:p>
          <a:p>
            <a:r>
              <a:rPr lang="ru-RU" sz="1600" dirty="0" smtClean="0"/>
              <a:t>Полюсами называют</a:t>
            </a:r>
            <a:r>
              <a:rPr lang="ru-RU" sz="1600" dirty="0" smtClean="0"/>
              <a:t>…</a:t>
            </a:r>
          </a:p>
          <a:p>
            <a:r>
              <a:rPr lang="ru-RU" sz="1600" dirty="0" smtClean="0"/>
              <a:t>Искусственные постоянные магниты делают из сплавов на основе</a:t>
            </a:r>
            <a:r>
              <a:rPr lang="ru-RU" sz="1600" dirty="0" smtClean="0"/>
              <a:t>…</a:t>
            </a:r>
          </a:p>
          <a:p>
            <a:r>
              <a:rPr lang="ru-RU" sz="1600" dirty="0" smtClean="0"/>
              <a:t>магнитное </a:t>
            </a:r>
            <a:r>
              <a:rPr lang="ru-RU" sz="1600" dirty="0" smtClean="0"/>
              <a:t>поле- это…</a:t>
            </a:r>
          </a:p>
          <a:p>
            <a:r>
              <a:rPr lang="ru-RU" sz="1600" dirty="0" smtClean="0"/>
              <a:t>Магнитные силовые линии – это воображаемые линии</a:t>
            </a:r>
            <a:r>
              <a:rPr lang="ru-RU" sz="1600" dirty="0" smtClean="0"/>
              <a:t>…</a:t>
            </a:r>
          </a:p>
          <a:p>
            <a:r>
              <a:rPr lang="ru-RU" sz="1600" dirty="0" smtClean="0"/>
              <a:t>. Магнитные свойства исчезают при</a:t>
            </a:r>
            <a:r>
              <a:rPr lang="ru-RU" sz="1600" dirty="0" smtClean="0"/>
              <a:t>…</a:t>
            </a:r>
          </a:p>
          <a:p>
            <a:r>
              <a:rPr lang="ru-RU" sz="1600" dirty="0" smtClean="0"/>
              <a:t>Магниты одноимёнными полюсами</a:t>
            </a:r>
            <a:r>
              <a:rPr lang="ru-RU" sz="1600" dirty="0" smtClean="0"/>
              <a:t>…</a:t>
            </a:r>
          </a:p>
          <a:p>
            <a:r>
              <a:rPr lang="ru-RU" sz="1600" dirty="0" smtClean="0"/>
              <a:t>Магниты разноименными полюсами…</a:t>
            </a:r>
            <a:endParaRPr lang="ru-RU" sz="1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3050"/>
            <a:ext cx="4038600" cy="5000659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железа, никеля, кобальта и др. </a:t>
            </a:r>
            <a:endParaRPr lang="ru-RU" sz="1600" dirty="0" smtClean="0"/>
          </a:p>
          <a:p>
            <a:r>
              <a:rPr lang="ru-RU" sz="1600" dirty="0" smtClean="0"/>
              <a:t>магнитный железняк (магнетит).</a:t>
            </a:r>
          </a:p>
          <a:p>
            <a:r>
              <a:rPr lang="ru-RU" sz="1600" dirty="0" smtClean="0"/>
              <a:t>Притягиваются.</a:t>
            </a:r>
          </a:p>
          <a:p>
            <a:r>
              <a:rPr lang="ru-RU" sz="1600" dirty="0" smtClean="0"/>
              <a:t>те места магнита, где обнаруживается наиболее сильное магнитное </a:t>
            </a:r>
            <a:r>
              <a:rPr lang="ru-RU" sz="1600" dirty="0" smtClean="0"/>
              <a:t>действие.</a:t>
            </a:r>
          </a:p>
          <a:p>
            <a:r>
              <a:rPr lang="ru-RU" sz="1600" dirty="0" smtClean="0"/>
              <a:t>тела</a:t>
            </a:r>
            <a:r>
              <a:rPr lang="ru-RU" sz="1600" dirty="0" smtClean="0"/>
              <a:t>, длительное время сохраняющие </a:t>
            </a:r>
            <a:r>
              <a:rPr lang="ru-RU" sz="1600" dirty="0" smtClean="0"/>
              <a:t>намагниченность.</a:t>
            </a:r>
          </a:p>
          <a:p>
            <a:r>
              <a:rPr lang="ru-RU" sz="1600" dirty="0" smtClean="0"/>
              <a:t>Отталкиваются.</a:t>
            </a:r>
            <a:endParaRPr lang="ru-RU" sz="1600" dirty="0" smtClean="0"/>
          </a:p>
          <a:p>
            <a:r>
              <a:rPr lang="ru-RU" sz="1600" dirty="0" smtClean="0"/>
              <a:t>особый </a:t>
            </a:r>
            <a:r>
              <a:rPr lang="ru-RU" sz="1600" dirty="0" smtClean="0"/>
              <a:t>вид материи, создаваемый движущимися электрическими </a:t>
            </a:r>
            <a:r>
              <a:rPr lang="ru-RU" sz="1600" dirty="0" smtClean="0"/>
              <a:t>зарядами.</a:t>
            </a:r>
          </a:p>
          <a:p>
            <a:r>
              <a:rPr lang="ru-RU" sz="1600" dirty="0" smtClean="0"/>
              <a:t>вдоль которых в магнитном поле, располагаются оси малых магнитных </a:t>
            </a:r>
            <a:r>
              <a:rPr lang="ru-RU" sz="1600" dirty="0" smtClean="0"/>
              <a:t>стрелок.</a:t>
            </a:r>
          </a:p>
          <a:p>
            <a:r>
              <a:rPr lang="ru-RU" sz="1600" dirty="0" smtClean="0"/>
              <a:t>сильном </a:t>
            </a:r>
            <a:r>
              <a:rPr lang="ru-RU" sz="1600" dirty="0" smtClean="0"/>
              <a:t>механическом ударе, или при нагревании выше определённой </a:t>
            </a:r>
            <a:r>
              <a:rPr lang="ru-RU" sz="1600" dirty="0" smtClean="0"/>
              <a:t>температуры.</a:t>
            </a:r>
            <a:endParaRPr lang="ru-RU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Результирующий график</a:t>
            </a:r>
            <a:endParaRPr lang="ru-RU" dirty="0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7" y="1835443"/>
            <a:ext cx="6643734" cy="4822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1571612"/>
            <a:ext cx="685804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«</a:t>
            </a:r>
            <a:r>
              <a:rPr lang="ru-RU" sz="3200" b="1" dirty="0" smtClean="0"/>
              <a:t>Я препоручаю эти основания </a:t>
            </a:r>
            <a:br>
              <a:rPr lang="ru-RU" sz="3200" b="1" dirty="0" smtClean="0"/>
            </a:br>
            <a:r>
              <a:rPr lang="ru-RU" sz="3200" b="1" dirty="0" smtClean="0"/>
              <a:t>науки о магните… только вам </a:t>
            </a:r>
            <a:br>
              <a:rPr lang="ru-RU" sz="3200" b="1" dirty="0" smtClean="0"/>
            </a:br>
            <a:r>
              <a:rPr lang="ru-RU" sz="3200" b="1" dirty="0" smtClean="0"/>
              <a:t>истинные философы, благодарные </a:t>
            </a:r>
            <a:br>
              <a:rPr lang="ru-RU" sz="3200" b="1" dirty="0" smtClean="0"/>
            </a:br>
            <a:r>
              <a:rPr lang="ru-RU" sz="3200" b="1" dirty="0" smtClean="0"/>
              <a:t>мужи, ищущие знания не только </a:t>
            </a:r>
            <a:br>
              <a:rPr lang="ru-RU" sz="3200" b="1" dirty="0" smtClean="0"/>
            </a:br>
            <a:r>
              <a:rPr lang="ru-RU" sz="3200" b="1" dirty="0" smtClean="0"/>
              <a:t>в книгах, но и в самих вещах.»</a:t>
            </a:r>
          </a:p>
          <a:p>
            <a:r>
              <a:rPr lang="ru-RU" sz="3200" b="1" dirty="0"/>
              <a:t> </a:t>
            </a:r>
            <a:r>
              <a:rPr lang="ru-RU" sz="3200" b="1" dirty="0" smtClean="0"/>
              <a:t>                             У. </a:t>
            </a:r>
            <a:r>
              <a:rPr lang="ru-RU" sz="3200" b="1" dirty="0" err="1" smtClean="0"/>
              <a:t>Гильбер</a:t>
            </a:r>
            <a:r>
              <a:rPr lang="ru-RU" sz="3200" b="1" dirty="0" smtClean="0"/>
              <a:t> </a:t>
            </a:r>
          </a:p>
          <a:p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285729"/>
            <a:ext cx="8286808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Цели: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latin typeface="Arial" pitchFamily="34" charset="0"/>
                <a:cs typeface="Arial" pitchFamily="34" charset="0"/>
              </a:rPr>
              <a:t>- формирование представления о постоянных магнитах, знакомство с их свойствами, применением в технических устройствах, а так же с магнитным полем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Земли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; 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latin typeface="Arial" pitchFamily="34" charset="0"/>
                <a:cs typeface="Arial" pitchFamily="34" charset="0"/>
              </a:rPr>
              <a:t>- формирование умения вести исследовательскую работу, ставить и анализировать физический эксперимент; 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-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развитие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интереса к физике и её истории; 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latin typeface="Arial" pitchFamily="34" charset="0"/>
                <a:cs typeface="Arial" pitchFamily="34" charset="0"/>
              </a:rPr>
              <a:t>- формирование интереса к изучению законов природы и их применению в разных областях человеческой деятельности; воспитание культуры общения при работе в парах, умение излагать и отстаивать свою точку зрения. </a:t>
            </a:r>
            <a:br>
              <a:rPr lang="ru-RU" sz="2400" b="1" dirty="0">
                <a:latin typeface="Arial" pitchFamily="34" charset="0"/>
                <a:cs typeface="Arial" pitchFamily="34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3507582" cy="5943600"/>
          </a:xfrm>
        </p:spPr>
        <p:txBody>
          <a:bodyPr>
            <a:normAutofit/>
          </a:bodyPr>
          <a:lstStyle/>
          <a:p>
            <a:endParaRPr lang="ru-RU" sz="2400" b="1" dirty="0" smtClean="0"/>
          </a:p>
          <a:p>
            <a:endParaRPr lang="ru-RU" sz="2400" b="1" dirty="0" smtClean="0"/>
          </a:p>
          <a:p>
            <a:r>
              <a:rPr lang="ru-RU" sz="2400" b="1" dirty="0" smtClean="0"/>
              <a:t>«Я препоручаю эти основания </a:t>
            </a:r>
            <a:br>
              <a:rPr lang="ru-RU" sz="2400" b="1" dirty="0" smtClean="0"/>
            </a:br>
            <a:r>
              <a:rPr lang="ru-RU" sz="2400" b="1" dirty="0" smtClean="0"/>
              <a:t>науки о магните… только вам </a:t>
            </a:r>
            <a:br>
              <a:rPr lang="ru-RU" sz="2400" b="1" dirty="0" smtClean="0"/>
            </a:br>
            <a:r>
              <a:rPr lang="ru-RU" sz="2400" b="1" dirty="0" smtClean="0"/>
              <a:t>истинные философы, благодарные </a:t>
            </a:r>
            <a:br>
              <a:rPr lang="ru-RU" sz="2400" b="1" dirty="0" smtClean="0"/>
            </a:br>
            <a:r>
              <a:rPr lang="ru-RU" sz="2400" b="1" dirty="0" smtClean="0"/>
              <a:t>мужи, ищущие знания не только </a:t>
            </a:r>
            <a:br>
              <a:rPr lang="ru-RU" sz="2400" b="1" dirty="0" smtClean="0"/>
            </a:br>
            <a:r>
              <a:rPr lang="ru-RU" sz="2400" b="1" dirty="0" smtClean="0"/>
              <a:t>в книгах, но и в самих вещах.» </a:t>
            </a:r>
          </a:p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 smtClean="0"/>
          </a:p>
          <a:p>
            <a:endParaRPr lang="ru-RU" dirty="0"/>
          </a:p>
        </p:txBody>
      </p:sp>
      <p:pic>
        <p:nvPicPr>
          <p:cNvPr id="6" name="Содержимое 5" descr="гильб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143504" y="481386"/>
            <a:ext cx="3500387" cy="3547690"/>
          </a:xfrm>
        </p:spPr>
      </p:pic>
      <p:sp>
        <p:nvSpPr>
          <p:cNvPr id="7" name="Прямоугольник 6"/>
          <p:cNvSpPr/>
          <p:nvPr/>
        </p:nvSpPr>
        <p:spPr>
          <a:xfrm>
            <a:off x="5500694" y="4286256"/>
            <a:ext cx="2857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У. Гильберт</a:t>
            </a:r>
            <a:endParaRPr lang="ru-RU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Компас</a:t>
            </a:r>
          </a:p>
        </p:txBody>
      </p:sp>
      <p:pic>
        <p:nvPicPr>
          <p:cNvPr id="14339" name="Picture 7" descr="untitled3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27188" y="1600200"/>
            <a:ext cx="5889625" cy="4530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Из истории компаса </a:t>
            </a:r>
          </a:p>
        </p:txBody>
      </p:sp>
      <p:pic>
        <p:nvPicPr>
          <p:cNvPr id="15363" name="Picture 10" descr="04han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596" y="1285860"/>
            <a:ext cx="1335087" cy="2189163"/>
          </a:xfrm>
        </p:spPr>
      </p:pic>
      <p:pic>
        <p:nvPicPr>
          <p:cNvPr id="15364" name="Picture 11" descr="history_2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857488" y="1285860"/>
            <a:ext cx="1268413" cy="2060575"/>
          </a:xfrm>
        </p:spPr>
      </p:pic>
      <p:pic>
        <p:nvPicPr>
          <p:cNvPr id="15365" name="Picture 12" descr="05_clip_image00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366838" y="4249738"/>
            <a:ext cx="2219325" cy="1571625"/>
          </a:xfrm>
        </p:spPr>
      </p:pic>
      <p:pic>
        <p:nvPicPr>
          <p:cNvPr id="15366" name="Picture 13" descr="kom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5476875" y="3983038"/>
            <a:ext cx="2381250" cy="2105025"/>
          </a:xfrm>
        </p:spPr>
      </p:pic>
      <p:pic>
        <p:nvPicPr>
          <p:cNvPr id="7" name="Picture 5" descr="kompas_0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4929190" y="1214422"/>
            <a:ext cx="2235198" cy="2235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7651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200" b="1" dirty="0" smtClean="0"/>
              <a:t>Устройство </a:t>
            </a:r>
            <a:r>
              <a:rPr lang="ru-RU" sz="3200" b="1" dirty="0" smtClean="0"/>
              <a:t> компаса</a:t>
            </a:r>
            <a:endParaRPr lang="ru-RU" sz="3200" b="1" dirty="0" smtClean="0"/>
          </a:p>
        </p:txBody>
      </p:sp>
      <p:pic>
        <p:nvPicPr>
          <p:cNvPr id="17411" name="Picture 9" descr="compas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484438" y="1052513"/>
            <a:ext cx="4032250" cy="58054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10715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Земля – это огромный постоянный магнит (диполь)</a:t>
            </a: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38"/>
            <a:ext cx="9144000" cy="470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0" y="5392738"/>
            <a:ext cx="914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/>
              <a:t>Необходимое условие поддержания магнитного поля - вращение Земли и обладание насыщенной железом жидкой массы, сосредоточенной в ее центре . Как и в поле линейного магнита, основной геомагнитный поток направлен от центра Земли в Южном полушарии и к центру - в Северном.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Магниты</a:t>
            </a:r>
          </a:p>
        </p:txBody>
      </p:sp>
      <p:pic>
        <p:nvPicPr>
          <p:cNvPr id="5123" name="Picture 5" descr="3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1844675"/>
            <a:ext cx="4032250" cy="2482850"/>
          </a:xfrm>
        </p:spPr>
      </p:pic>
      <p:pic>
        <p:nvPicPr>
          <p:cNvPr id="5124" name="Picture 6" descr="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1844675"/>
            <a:ext cx="421163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Андре Мари Ампер</a:t>
            </a:r>
            <a:endParaRPr lang="ru-RU" b="1" dirty="0"/>
          </a:p>
        </p:txBody>
      </p:sp>
      <p:pic>
        <p:nvPicPr>
          <p:cNvPr id="4" name="Содержимое 3" descr="924HSCA4MOLPYCAN8M8M2CA4GMA9ICA07F5YZCA4D5SKUCAZNRYXGCAMJR5H9CAP7HSY1CAGDDRTDCANEXX4DCA5P6ZJPCA24QPV1CA96YXO9CAX0I31PCAP2ZVM2CA3M4MFFCAIAX854CASAW2SQCA4KQER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89008" y="2000240"/>
            <a:ext cx="4099112" cy="4071966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180</TotalTime>
  <Words>309</Words>
  <Application>Microsoft Office PowerPoint</Application>
  <PresentationFormat>Экран (4:3)</PresentationFormat>
  <Paragraphs>54</Paragraphs>
  <Slides>19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Яркая</vt:lpstr>
      <vt:lpstr>Тема: «Постоянные магниты. Магнитное поле Земли.»</vt:lpstr>
      <vt:lpstr>Слайд 2</vt:lpstr>
      <vt:lpstr>Слайд 3</vt:lpstr>
      <vt:lpstr>Компас</vt:lpstr>
      <vt:lpstr>Из истории компаса </vt:lpstr>
      <vt:lpstr>Устройство  компаса</vt:lpstr>
      <vt:lpstr>Слайд 7</vt:lpstr>
      <vt:lpstr>Магниты</vt:lpstr>
      <vt:lpstr>Андре Мари Ампер</vt:lpstr>
      <vt:lpstr>Майкл Фарадей</vt:lpstr>
      <vt:lpstr>Силовые (магнитные) линии постоянных магнитов</vt:lpstr>
      <vt:lpstr>ГЕОМАГНЕТИЗМ</vt:lpstr>
      <vt:lpstr>Слайд 13</vt:lpstr>
      <vt:lpstr>Курская магнитная аномалия</vt:lpstr>
      <vt:lpstr>Магнитная буря- полярное сияние.</vt:lpstr>
      <vt:lpstr>Солнечная активность</vt:lpstr>
      <vt:lpstr>Соотнесите понятия с определениями</vt:lpstr>
      <vt:lpstr>Результирующий график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«Постоянные магниты. Магнитное поле Земли.»</dc:title>
  <dc:creator>Admin</dc:creator>
  <cp:lastModifiedBy>Admin</cp:lastModifiedBy>
  <cp:revision>19</cp:revision>
  <dcterms:created xsi:type="dcterms:W3CDTF">2013-03-01T19:28:14Z</dcterms:created>
  <dcterms:modified xsi:type="dcterms:W3CDTF">2013-03-01T22:29:07Z</dcterms:modified>
</cp:coreProperties>
</file>