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69" r:id="rId6"/>
    <p:sldId id="268" r:id="rId7"/>
    <p:sldId id="267" r:id="rId8"/>
    <p:sldId id="266" r:id="rId9"/>
    <p:sldId id="265" r:id="rId10"/>
    <p:sldId id="277" r:id="rId11"/>
    <p:sldId id="264" r:id="rId12"/>
    <p:sldId id="263" r:id="rId13"/>
    <p:sldId id="262" r:id="rId14"/>
    <p:sldId id="261" r:id="rId15"/>
    <p:sldId id="259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74F4D-082D-40E4-89A8-969CFAC00537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7FA0C6-3863-4200-B8F3-24607A847B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icsearch.com.ru/imageDetail.cgi?id=ITBW6KLL4m8cfcOKwLeK3be49xrZWw59TBWSB8iDYjU&amp;start=1&amp;q=&#1054;&#1090;&#1090;&#1072;&#1074;&#1072;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c/c6/Toronto_-_ON_-_Toronto_Skyline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6/FileType_of_Toronto_from_Lake_Ontario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0/03/Niagara_new_york_0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Канада</a:t>
            </a:r>
            <a:endParaRPr lang="ru-RU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900igr.net/datas/geografija/Vody-Severnoj-Ameriki/0015-015-Vody-Severnoj-Ame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http://www.zemlyaki.ca/up/page/cache/full/20.1307322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dic.academic.ru/pictures/enc_colier/ph06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2053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i.actualno.com/club.bg/files/2013/04/30/rrrrrr_e26a5ef6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509953" cy="70008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 contrast="7000"/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glavs.com/userfiles/Cana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estival.1september.ru/articles/619556/presentation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999"/>
            <a:ext cx="9144000" cy="6477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dikie-plemena.ru/uploads/posts/2012-12/1355213899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04926"/>
            <a:ext cx="9144000" cy="81629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4.bp.blogspot.com/-30Y4_kLhYpY/TyF2waXsLuI/AAAAAAAAAck/ZjJjJOAWCz0/s1600/full1292062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://www.travelplanet.by/wp-content/uploads/2008/12/travelplanet-cana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Оттава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Оттав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88491"/>
            <a:ext cx="7715304" cy="576950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fotoart.org.ua/albums/userpics/canada_toronto_ar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2286001"/>
            <a:ext cx="12192000" cy="9144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kartoman.ru/wp-content/uploads/2011/04/kan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Файл:Toronto - ON - Toronto Skyline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0"/>
            <a:ext cx="101788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ile:FileType of Toronto from Lake Ontari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4404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villaoceanhotels.com/wp-content/uploads/2012/05/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7896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Файл:Niagara new york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2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Канада</vt:lpstr>
      <vt:lpstr>Слайд 2</vt:lpstr>
      <vt:lpstr>Оттава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XTreme</dc:creator>
  <cp:lastModifiedBy>XTreme</cp:lastModifiedBy>
  <cp:revision>14</cp:revision>
  <dcterms:created xsi:type="dcterms:W3CDTF">2014-03-05T06:00:06Z</dcterms:created>
  <dcterms:modified xsi:type="dcterms:W3CDTF">2014-03-17T12:29:08Z</dcterms:modified>
</cp:coreProperties>
</file>