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92" r:id="rId9"/>
    <p:sldId id="262" r:id="rId10"/>
    <p:sldId id="294" r:id="rId11"/>
    <p:sldId id="295" r:id="rId12"/>
    <p:sldId id="296" r:id="rId13"/>
    <p:sldId id="297" r:id="rId14"/>
    <p:sldId id="298" r:id="rId15"/>
    <p:sldId id="263" r:id="rId16"/>
    <p:sldId id="264" r:id="rId17"/>
    <p:sldId id="265" r:id="rId18"/>
    <p:sldId id="266" r:id="rId19"/>
    <p:sldId id="267" r:id="rId20"/>
    <p:sldId id="269" r:id="rId21"/>
    <p:sldId id="272" r:id="rId22"/>
    <p:sldId id="275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305" r:id="rId31"/>
    <p:sldId id="285" r:id="rId32"/>
    <p:sldId id="299" r:id="rId33"/>
    <p:sldId id="300" r:id="rId34"/>
    <p:sldId id="301" r:id="rId35"/>
    <p:sldId id="302" r:id="rId36"/>
    <p:sldId id="303" r:id="rId37"/>
    <p:sldId id="290" r:id="rId38"/>
    <p:sldId id="286" r:id="rId39"/>
    <p:sldId id="287" r:id="rId40"/>
    <p:sldId id="288" r:id="rId41"/>
    <p:sldId id="289" r:id="rId42"/>
    <p:sldId id="291" r:id="rId43"/>
    <p:sldId id="304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60A91-E2EE-4147-9E90-1CB787860426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861AD-ED49-4C61-A21C-B99589ACA9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861AD-ED49-4C61-A21C-B99589ACA91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10A40D-FBE6-445F-B7FB-8EE39493364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EBA2B7-2EBE-485E-BE6A-50332B088A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Солтүстік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Америка </a:t>
            </a:r>
            <a:r>
              <a:rPr lang="ru-RU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материгіне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саяхат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Documents and Settings\Администратор\Мои документы\Мои рисунки\7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643866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Географиялық координаты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91882/presentation/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7643865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91882/presentation/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7715303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st1.stranamam.ru/data/cache/2012sep/14/47/5621251_16759-700x5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78674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sz="2700" dirty="0" smtClean="0">
                <a:solidFill>
                  <a:schemeClr val="tx2"/>
                </a:solidFill>
              </a:rPr>
              <a:t>ІҮ.</a:t>
            </a:r>
            <a:r>
              <a:rPr lang="kk-KZ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“Ең ...ең...ең....”(географиялық сергіту)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Ең биік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ағаш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...........................................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3)Ең ұзын тау.............................................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Ең үлкен арал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…………………………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Ең үлкен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каньон……………………....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6)Ең үлкен толқындар..............................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7)Ең биік шың...........................................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8)Ең ыстық жер.........................................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9)Ең суы мол өзен....................................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10)Ең ұзын жер асты үңгірі....................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Ү.Қызықты сөздер:</a:t>
            </a:r>
            <a:b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1)Португал тілінен аударғанда “жер иеленуші”дегенді білдіреді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2) “Біз сізді түсінбейміз” деп үндістер еуропалықтардың сұрағына жауап берген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3)Бұл геогр.объектіні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ғ. Викингтер және нормандықтардың ашқан. Датша оны “Жасыл ел”деп атайды?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4)Испан тілінен аударғанда “Гүлденген ел”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5)Орыс тілінде бұл “Қайта ашылған жер” -“Вновь открытая земля”деген мағынаны білдіреді, ал ағылшынша- қалай аталған?</a:t>
            </a:r>
          </a:p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6)Испан тілінде “Ыстық жер, горн” дегенді білдіреді</a:t>
            </a: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tx2"/>
                </a:solidFill>
              </a:rPr>
              <a:t>ҮІ.Зообақ ойыны .“Бұл не?” “Ол кім?”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Documents and Settings\Администратор\Мои документы\Мои рисунки\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571612"/>
            <a:ext cx="7143800" cy="500065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Мои документы\Мои рисунки\животны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01122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Солтүстік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Америка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материгі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алған білімдерін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тиянақтау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өткен сабақтан алған білімдерін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жүйелеу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lbfyf\thCAL2HF5Q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3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Администратор\Рабочий стол\lbfyf\thCAP8DH8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635798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Documents and Settings\Администратор\Рабочий стол\jf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643866" cy="62000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Мои документы\Мои рисунки\рассомах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6339"/>
            <a:ext cx="7858180" cy="6363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Мои документы\Мои рисунки\жанат-ено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576" y="39038"/>
            <a:ext cx="8029886" cy="6604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Мои документы\Мои рисунки\0ой-г3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9807"/>
            <a:ext cx="7643866" cy="6199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Мои документы\Мои рисунки\орла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85729"/>
            <a:ext cx="8140656" cy="6572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дминистратор\Мои документы\Мои рисунки\аллигатор.флорид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500990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ҮІІ.”Білім кемесі”</a:t>
            </a:r>
            <a:endParaRPr lang="ru-RU" sz="5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festival.1september.ru/articles/591882/presentation/1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786214" cy="509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Documents and Settings\Администратор\Мои документы\Мои рисунки\7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500174"/>
            <a:ext cx="364333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ҮІІІ.Картографиялық</a:t>
            </a:r>
            <a:endParaRPr lang="ru-RU" sz="4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 smtClean="0"/>
              <a:t>1.Маккензи</a:t>
            </a:r>
          </a:p>
          <a:p>
            <a:pPr>
              <a:buNone/>
            </a:pPr>
            <a:r>
              <a:rPr lang="kk-KZ" b="1" dirty="0" smtClean="0"/>
              <a:t>2. Жартас тауы</a:t>
            </a:r>
          </a:p>
          <a:p>
            <a:pPr>
              <a:buNone/>
            </a:pPr>
            <a:r>
              <a:rPr lang="kk-KZ" b="1" dirty="0" smtClean="0"/>
              <a:t>3. Миссисипи</a:t>
            </a:r>
          </a:p>
          <a:p>
            <a:pPr>
              <a:buNone/>
            </a:pPr>
            <a:r>
              <a:rPr lang="kk-KZ" b="1" dirty="0" smtClean="0"/>
              <a:t>4.Аппалачи</a:t>
            </a:r>
          </a:p>
          <a:p>
            <a:pPr>
              <a:buNone/>
            </a:pPr>
            <a:r>
              <a:rPr lang="kk-KZ" b="1" dirty="0" smtClean="0"/>
              <a:t>5.Колумбия</a:t>
            </a:r>
          </a:p>
          <a:p>
            <a:pPr>
              <a:buNone/>
            </a:pPr>
            <a:r>
              <a:rPr lang="kk-KZ" b="1" dirty="0" smtClean="0"/>
              <a:t>6.Сент-Чарльз</a:t>
            </a:r>
          </a:p>
          <a:p>
            <a:pPr>
              <a:buNone/>
            </a:pPr>
            <a:r>
              <a:rPr lang="kk-KZ" b="1" dirty="0" smtClean="0"/>
              <a:t>7. Марьято</a:t>
            </a:r>
          </a:p>
          <a:p>
            <a:pPr>
              <a:buNone/>
            </a:pPr>
            <a:r>
              <a:rPr lang="kk-KZ" b="1" dirty="0" smtClean="0"/>
              <a:t>8. Ниагара</a:t>
            </a:r>
          </a:p>
          <a:p>
            <a:pPr>
              <a:buNone/>
            </a:pPr>
            <a:r>
              <a:rPr lang="kk-KZ" b="1" dirty="0" smtClean="0"/>
              <a:t>9. Мак-Кинли</a:t>
            </a:r>
          </a:p>
          <a:p>
            <a:pPr>
              <a:buNone/>
            </a:pPr>
            <a:r>
              <a:rPr lang="kk-KZ" b="1" dirty="0" smtClean="0"/>
              <a:t>10.Юкон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Сабақтың міндеттері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962856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400" b="1" i="1" u="sng" dirty="0" err="1" smtClean="0">
                <a:latin typeface="Times New Roman" pitchFamily="18" charset="0"/>
                <a:cs typeface="Times New Roman" pitchFamily="18" charset="0"/>
              </a:rPr>
              <a:t>Білімділік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Оқушылардың Солтүстік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Америка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материгі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алған білімдерін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тиянақтау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өткен сабақтан алған білімдерін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жүйелеу арқылы тақырыптарды тереңірек меңгерту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t">
              <a:buNone/>
            </a:pP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400" b="1" i="1" u="sng" dirty="0" err="1" smtClean="0"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Оқушылардың өз ойларын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жете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өткен тақырыптарды байланыстыра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жан-жақты ойлау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топпен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картамен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жұмыс жасау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дағдыларын дамыту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Саяхат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сабақ арқылы оқушылардың пәнге деген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қызығушылықтарын арттыру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fontAlgn="t">
              <a:buNone/>
            </a:pP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b="1" i="1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b="1" i="1" u="sng" dirty="0" err="1" smtClean="0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Әдептілік ережелерін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сіңірген шығармашылық қабілеті мүмкіндігінше дамыған азамат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i="1" dirty="0" err="1" smtClean="0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Администратор\Мои документы\Мои рисунки\7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7572427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ІХ. Қара жәшік</a:t>
            </a:r>
            <a:endParaRPr lang="ru-RU" sz="6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Мои документы\Мои рисунки\я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7715303" cy="5072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57166"/>
            <a:ext cx="76438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1.Ежелгі майя бұл өсімдіктің бірнеше түрлерін білген. Еуропалықтар өсімдікті көріп таң қалып еліне былай деп жеткізген “ Дәні алтындай, жапырағы күмістей жарқырайды”</a:t>
            </a:r>
          </a:p>
          <a:p>
            <a:pPr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2. Қай тіл сіздерге ұнайды : итальяндық немесе ацтек тілі ме? Онда жауап беріңіздер. ИОл итальянша “алтын алма”, ал үндістер оны “туматель” дейді?</a:t>
            </a:r>
          </a:p>
          <a:p>
            <a:pPr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3.Үндістер одан “Чуньо”  жасайды. Итальяндықтар оны”Тартуфолли” деп атайды. Ал орыстар оны “чертово яблоко” деген.</a:t>
            </a:r>
          </a:p>
          <a:p>
            <a:pPr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4.Бұл өсімдікті Америкадан алып келегеннен кейін көп уақыт декоративті өсімдік болып көрмеде ғана турған екен.1859жылы –бәрі өзгерді. Орыс шаруашылықпен айналысқан Данила Бокарев ол өсімдіктін дәнінен азық-түлік жасаған. Ол қандай өсімдік?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Мои рисунки\кукру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7715303" cy="6357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Мои рисунки\карто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5"/>
            <a:ext cx="7715304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Мои документы\Мои рисунки\помид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7572428" cy="5953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дминистратор\Мои документы\Мои рисунки\подсолну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7643866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857364"/>
          </a:xfrm>
        </p:spPr>
        <p:txBody>
          <a:bodyPr>
            <a:normAutofit/>
          </a:bodyPr>
          <a:lstStyle/>
          <a:p>
            <a:pPr algn="ctr"/>
            <a:r>
              <a:rPr lang="kk-KZ" sz="36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Х.Сен білесін </a:t>
            </a:r>
            <a:r>
              <a:rPr lang="kk-KZ" sz="36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бе?</a:t>
            </a:r>
            <a:br>
              <a:rPr lang="kk-KZ" sz="36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Туристік саяхатқа шақыру</a:t>
            </a:r>
            <a:r>
              <a:rPr lang="kk-KZ" sz="24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Канада     </a:t>
            </a:r>
            <a:r>
              <a:rPr lang="kk-KZ" sz="36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kk-KZ" sz="3600" b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АҚШ</a:t>
            </a:r>
            <a:endParaRPr lang="ru-RU" sz="3600" b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2" name="Picture 2" descr="C:\Documents and Settings\Администратор\Мои документы\Мои рисунки\7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2000240"/>
            <a:ext cx="3714775" cy="3500462"/>
          </a:xfrm>
          <a:prstGeom prst="rect">
            <a:avLst/>
          </a:prstGeom>
          <a:noFill/>
        </p:spPr>
      </p:pic>
      <p:pic>
        <p:nvPicPr>
          <p:cNvPr id="5" name="Picture 2" descr="http://www.ridus.ru/_ah/img/1EH2dNMck85Bjadlo0GL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ХІ. Миға шабуыл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kk-KZ" sz="11200" b="1" dirty="0" smtClean="0">
                <a:latin typeface="Times New Roman" pitchFamily="18" charset="0"/>
                <a:cs typeface="Times New Roman" pitchFamily="18" charset="0"/>
              </a:rPr>
              <a:t>1.Солтүстік Америка материгінің ауданы: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24,2 млн. км.²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53,3 млн. км.²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18,3 млн. км.²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в)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 30,3 млн. км.²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b="1" dirty="0" smtClean="0">
                <a:latin typeface="Times New Roman" pitchFamily="18" charset="0"/>
                <a:cs typeface="Times New Roman" pitchFamily="18" charset="0"/>
              </a:rPr>
              <a:t>2.Солтүстік Американы алғаш ашқан кім?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Д.Кабот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Г.Гудзон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А.Макензи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11200" dirty="0" smtClean="0">
                <a:latin typeface="Times New Roman" pitchFamily="18" charset="0"/>
                <a:cs typeface="Times New Roman" pitchFamily="18" charset="0"/>
              </a:rPr>
              <a:t>   в) </a:t>
            </a:r>
            <a:r>
              <a:rPr lang="kk-KZ" sz="11200" i="1" dirty="0" smtClean="0">
                <a:latin typeface="Times New Roman" pitchFamily="18" charset="0"/>
                <a:cs typeface="Times New Roman" pitchFamily="18" charset="0"/>
              </a:rPr>
              <a:t>Х.Колумб</a:t>
            </a: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kk-KZ" i="1" dirty="0" smtClean="0"/>
              <a:t/>
            </a:r>
            <a:br>
              <a:rPr lang="kk-KZ" i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kk-KZ" i="1" dirty="0" smtClean="0"/>
              <a:t/>
            </a:r>
            <a:br>
              <a:rPr lang="kk-KZ" i="1" dirty="0" smtClean="0"/>
            </a:br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4283" y="357166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4.Солтүстік Американың солтүстік және шығыс жағалауларында көптеген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жерлерді ашқан саяхатшыар?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Г.Гудзон, А.Макензи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ә)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В.Беринг, А.Чирико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Э.Кортес, Р.Амунсен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Д.Кабот, Х.Колумб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5.Солтүстік Американың 1/3 бөлігін жер бедерінің қандай түрі алып жатыр?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Жазықтар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ә)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Таулар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Ойпаттар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Үстірттер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6.Солтүстік Американың ең биік нүктесі?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а)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Джомолунгма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ә)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Килиманджаро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б)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Аконкагуа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в) </a:t>
            </a:r>
            <a:r>
              <a:rPr kumimoji="0" lang="kk-KZ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Мак–Кинли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Сабақтың түрі: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 Саяхат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Сабақтың әдісі: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  Өздік ізденіс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Сабақтың көрнекілігі: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 Солтүстік Американың физикалық картасы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тақта,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слайд,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жұмыс дәптері.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7.Солтүстік Американың ең төмен нүктесі?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Өлі теңіз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Ассаль көлі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Өлім аңғары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в)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Турфан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8.Солтүстік Американың оңтүстік–шығысындағы тау: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Кордильер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Атлас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Апалачи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в)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Анд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9.Солтүстік Американың оңтүстік–батысындағы түбек: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Калифорния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Аляска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Юкатан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в)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Флорида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10.Солтүстік Америкадағы үшкір шыңдар тізбегінен тұратынтау жоталарын не деп атайды?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а)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Прерий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ә)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Самбо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б)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Терая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в) 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Сьерра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Жауабы: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1-а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2-в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3-б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4-а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5-а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6-в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7-а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8-б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9-а</a:t>
            </a:r>
          </a:p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10-в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Білім теңізі                         </a:t>
            </a:r>
            <a:r>
              <a:rPr lang="kk-KZ" dirty="0" smtClean="0"/>
              <a:t>Шығанақ </a:t>
            </a:r>
            <a:r>
              <a:rPr lang="kk-KZ" dirty="0" smtClean="0"/>
              <a:t>ережесі</a:t>
            </a:r>
            <a:endParaRPr lang="ru-RU" dirty="0"/>
          </a:p>
        </p:txBody>
      </p:sp>
      <p:pic>
        <p:nvPicPr>
          <p:cNvPr id="7170" name="Picture 2" descr="C:\Documents and Settings\Администратор\Мои документы\Мои рисунки\мор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3117"/>
            <a:ext cx="3500462" cy="4000528"/>
          </a:xfrm>
          <a:prstGeom prst="rect">
            <a:avLst/>
          </a:prstGeom>
          <a:noFill/>
        </p:spPr>
      </p:pic>
      <p:pic>
        <p:nvPicPr>
          <p:cNvPr id="7171" name="Picture 3" descr="C:\Documents and Settings\Администратор\Мои документы\Мои рисунки\зали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14554"/>
            <a:ext cx="357190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Администратор\Мои документы\Мои рисунки\7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785818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Сабақтың жоспары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Қызығушылықты ояту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ІІІ.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Материкке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Қорытындылау.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беру 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Сабақтың барысы: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66883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І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Ұйымдастыру кезеңі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Оқушылардың көңіл-күйін сабаққа аудару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kk-KZ" sz="32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:\ \Новая папка (5)\77277495_korabli_lx_00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ІІ. </a:t>
            </a:r>
            <a:r>
              <a:rPr lang="kk-KZ" dirty="0" smtClean="0"/>
              <a:t>Психологиялық тренинг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7429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География сабағында мына сөздердің қайсысын кездестіреміз?</a:t>
            </a:r>
          </a:p>
          <a:p>
            <a:pPr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1)Материк,арал,шеңбер,түбек,шығанақ , теңіз ,мұхит,үстірт, ұлттық  парк, бұрыш.</a:t>
            </a:r>
            <a:endParaRPr lang="kk-KZ" sz="28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2)Солтүстік Америка материгін оқығанда қандай географиялық объектілерімен таныс болдыныздар?  </a:t>
            </a:r>
          </a:p>
          <a:p>
            <a:pPr>
              <a:buNone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Калифорния түбегі, Исландия аралы,Хонсю аралы, Кордильер тауы, Аляска түбегі, Камчатка түбегі,Аппалачи тауы,Үндіқытай түбегі,Мексика шығанағы,Тянь-Шань тауы.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248</TotalTime>
  <Words>716</Words>
  <Application>Microsoft Office PowerPoint</Application>
  <PresentationFormat>Экран (4:3)</PresentationFormat>
  <Paragraphs>149</Paragraphs>
  <Slides>43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Изящная</vt:lpstr>
      <vt:lpstr>Сабақтың тақырыбы:   Солтүстік Америка материгіне саяхат</vt:lpstr>
      <vt:lpstr>Сабақтың мақсаты:</vt:lpstr>
      <vt:lpstr>Сабақтың міндеттері:</vt:lpstr>
      <vt:lpstr>Слайд 4</vt:lpstr>
      <vt:lpstr>Слайд 5</vt:lpstr>
      <vt:lpstr>Сабақтың барысы:</vt:lpstr>
      <vt:lpstr>Слайд 7</vt:lpstr>
      <vt:lpstr>ІІ. Психологиялық тренинг </vt:lpstr>
      <vt:lpstr>Слайд 9</vt:lpstr>
      <vt:lpstr>Слайд 10</vt:lpstr>
      <vt:lpstr>Географиялық координаты</vt:lpstr>
      <vt:lpstr>Слайд 12</vt:lpstr>
      <vt:lpstr>Слайд 13</vt:lpstr>
      <vt:lpstr>Слайд 14</vt:lpstr>
      <vt:lpstr>      ІҮ. “Ең ...ең...ең....”(географиялық сергіту) </vt:lpstr>
      <vt:lpstr>Ү.Қызықты сөздер: </vt:lpstr>
      <vt:lpstr>Слайд 17</vt:lpstr>
      <vt:lpstr>ҮІ.Зообақ ойыны .“Бұл не?” “Ол кім?”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ҮІІ.”Білім кемесі”</vt:lpstr>
      <vt:lpstr>ҮІІІ.Картографиялық</vt:lpstr>
      <vt:lpstr>Слайд 30</vt:lpstr>
      <vt:lpstr>ІХ. Қара жәшік</vt:lpstr>
      <vt:lpstr>Слайд 32</vt:lpstr>
      <vt:lpstr>Слайд 33</vt:lpstr>
      <vt:lpstr>Слайд 34</vt:lpstr>
      <vt:lpstr>Слайд 35</vt:lpstr>
      <vt:lpstr>Слайд 36</vt:lpstr>
      <vt:lpstr>Х.Сен білесін бе? Туристік саяхатқа шақыру Канада                      АҚШ</vt:lpstr>
      <vt:lpstr>ХІ. Миға шабуыл</vt:lpstr>
      <vt:lpstr>Слайд 39</vt:lpstr>
      <vt:lpstr>Слайд 40</vt:lpstr>
      <vt:lpstr>Слайд 41</vt:lpstr>
      <vt:lpstr>Рефлексия</vt:lpstr>
      <vt:lpstr>Слайд 43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Солтүстік Америка материгіне саяхат</dc:title>
  <dc:creator>XTreme</dc:creator>
  <cp:lastModifiedBy>XTreme</cp:lastModifiedBy>
  <cp:revision>48</cp:revision>
  <dcterms:created xsi:type="dcterms:W3CDTF">2014-03-10T08:59:47Z</dcterms:created>
  <dcterms:modified xsi:type="dcterms:W3CDTF">2014-03-11T05:12:44Z</dcterms:modified>
</cp:coreProperties>
</file>