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2" r:id="rId5"/>
    <p:sldId id="278" r:id="rId6"/>
    <p:sldId id="276" r:id="rId7"/>
    <p:sldId id="277" r:id="rId8"/>
    <p:sldId id="279" r:id="rId9"/>
    <p:sldId id="263" r:id="rId10"/>
    <p:sldId id="281" r:id="rId11"/>
    <p:sldId id="280" r:id="rId12"/>
    <p:sldId id="274" r:id="rId13"/>
    <p:sldId id="264" r:id="rId14"/>
    <p:sldId id="282" r:id="rId15"/>
    <p:sldId id="284" r:id="rId16"/>
    <p:sldId id="266" r:id="rId17"/>
    <p:sldId id="267" r:id="rId18"/>
    <p:sldId id="268" r:id="rId19"/>
    <p:sldId id="28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66E187-B37A-4A26-8B57-F564DE085AC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2D98CE-D867-4A9C-BA6E-65B51755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uleimenov.com/images/iblock/098/hollywood-la-california5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g.wikipedia.org/wiki/%D0%A4%D0%B0%D0%B9%D0%BB:The_Rocky_Mountains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3041637"/>
          </a:xfrm>
        </p:spPr>
        <p:txBody>
          <a:bodyPr>
            <a:noAutofit/>
          </a:bodyPr>
          <a:lstStyle/>
          <a:p>
            <a:pPr algn="ctr"/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71480"/>
            <a:ext cx="5929354" cy="5286412"/>
          </a:xfrm>
        </p:spPr>
        <p:txBody>
          <a:bodyPr>
            <a:noAutofit/>
          </a:bodyPr>
          <a:lstStyle/>
          <a:p>
            <a:pPr algn="ctr"/>
            <a:r>
              <a:rPr lang="kk-KZ" sz="8800" dirty="0" smtClean="0">
                <a:latin typeface="Times New Roman" pitchFamily="18" charset="0"/>
                <a:cs typeface="Times New Roman" pitchFamily="18" charset="0"/>
              </a:rPr>
              <a:t>Америка Құрама Штаттары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Надпись &quot;Hollywood&quot; крупным пла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suleimenov.com/images/iblock/573/hollywood-la-california50.jpg">
            <a:hlinkClick r:id="rId2" tooltip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7"/>
            <a:ext cx="9144000" cy="688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овая папка (3)\hawa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ww.holidaym.ru/mel/usa/la_down_tow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8190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онь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upload.wikimedia.org/wikipedia/commons/thumb/2/20/The_Rocky_Mountains.jpg/170px-The_Rocky_Mountai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.mota.ru/upload/wallpapers/2013/06/06/10/04/36095/Cx4sgrUFDR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artleo.com/large/201310/56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goodfon.ru/wallpaper/previews-middle/584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62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1" name="Picture 1" descr="C:\Documents and Settings\Администратор\Мои документы\Мои рисунки\7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223"/>
            <a:ext cx="9144000" cy="686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ridus.ru/_ah/img/1EH2dNMck85Bjadlo0GL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.sunhome.ru/contest_foto/38/vashington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stranz.ru/images/stories/Stolici/Vashing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458"/>
            <a:ext cx="9144000" cy="70774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ts4.mm.bing.net/th?id=H.4927909280941998&amp;w=206&amp;h=151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559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s4.mm.bing.net/th?id=H.4730108877144769&amp;w=201&amp;h=149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3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florida-state.info/wp-content/uploads/disneyland-orlando-flor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9122" y="-5000684"/>
            <a:ext cx="34290000" cy="1967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age.tsn.ua/media/images2/original/Feb2011/383387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bestmaps.ru/files/images/statuya-svobody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97519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</TotalTime>
  <Words>3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 Құрама Штаттары</dc:title>
  <dc:creator>XTreme</dc:creator>
  <cp:lastModifiedBy>XTreme</cp:lastModifiedBy>
  <cp:revision>16</cp:revision>
  <dcterms:created xsi:type="dcterms:W3CDTF">2014-03-05T05:04:18Z</dcterms:created>
  <dcterms:modified xsi:type="dcterms:W3CDTF">2014-03-17T12:37:14Z</dcterms:modified>
</cp:coreProperties>
</file>