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globus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33365" y="2357430"/>
            <a:ext cx="3313355" cy="2053206"/>
          </a:xfrm>
        </p:spPr>
        <p:txBody>
          <a:bodyPr/>
          <a:lstStyle/>
          <a:p>
            <a:r>
              <a:rPr lang="ru-RU" b="1" dirty="0" smtClean="0"/>
              <a:t>Традиции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b="1" dirty="0" err="1" smtClean="0">
                <a:latin typeface="Arial Black" pitchFamily="34" charset="0"/>
              </a:rPr>
              <a:t>Олехнович</a:t>
            </a:r>
            <a:r>
              <a:rPr lang="ru-RU" sz="2000" b="1" dirty="0" smtClean="0">
                <a:latin typeface="Arial Black" pitchFamily="34" charset="0"/>
              </a:rPr>
              <a:t> Кристина</a:t>
            </a:r>
          </a:p>
          <a:p>
            <a:r>
              <a:rPr lang="ru-RU" sz="2000" b="1" dirty="0" smtClean="0">
                <a:latin typeface="Arial Black" pitchFamily="34" charset="0"/>
              </a:rPr>
              <a:t>Студентка  гр</a:t>
            </a:r>
            <a:r>
              <a:rPr lang="ru-RU" sz="2000" b="1" dirty="0" smtClean="0">
                <a:latin typeface="Arial Black" pitchFamily="34" charset="0"/>
              </a:rPr>
              <a:t>. Ш-11</a:t>
            </a:r>
            <a:endParaRPr lang="ru-RU" sz="2000" b="1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29190" y="714356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«Узнай страну»</a:t>
            </a:r>
            <a:endParaRPr lang="ru-RU" sz="24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820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92696"/>
            <a:ext cx="6777317" cy="2088231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Arial Black" pitchFamily="34" charset="0"/>
              </a:rPr>
              <a:t>В этой стране невероятно насыщенная культурная жизнь. </a:t>
            </a:r>
            <a:endParaRPr lang="ru-RU" sz="2000" b="1" dirty="0" smtClean="0">
              <a:latin typeface="Arial Black" pitchFamily="34" charset="0"/>
            </a:endParaRPr>
          </a:p>
          <a:p>
            <a:r>
              <a:rPr lang="ru-RU" sz="2000" b="1" dirty="0" smtClean="0">
                <a:latin typeface="Arial Black" pitchFamily="34" charset="0"/>
              </a:rPr>
              <a:t>Особенно </a:t>
            </a:r>
            <a:r>
              <a:rPr lang="ru-RU" sz="2000" b="1" dirty="0">
                <a:latin typeface="Arial Black" pitchFamily="34" charset="0"/>
              </a:rPr>
              <a:t>ценят </a:t>
            </a:r>
            <a:r>
              <a:rPr lang="ru-RU" sz="2000" b="1" dirty="0" smtClean="0">
                <a:latin typeface="Arial Black" pitchFamily="34" charset="0"/>
              </a:rPr>
              <a:t>в этой стране </a:t>
            </a:r>
            <a:r>
              <a:rPr lang="ru-RU" sz="2000" b="1" dirty="0">
                <a:latin typeface="Arial Black" pitchFamily="34" charset="0"/>
              </a:rPr>
              <a:t>хорошую музыку и танцы. </a:t>
            </a:r>
            <a:endParaRPr lang="ru-RU" sz="2000" b="1" dirty="0" smtClean="0">
              <a:latin typeface="Arial Black" pitchFamily="34" charset="0"/>
            </a:endParaRPr>
          </a:p>
          <a:p>
            <a:r>
              <a:rPr lang="ru-RU" sz="2000" b="1" dirty="0" smtClean="0">
                <a:latin typeface="Arial Black" pitchFamily="34" charset="0"/>
              </a:rPr>
              <a:t>И </a:t>
            </a:r>
            <a:r>
              <a:rPr lang="ru-RU" sz="2000" b="1" dirty="0">
                <a:latin typeface="Arial Black" pitchFamily="34" charset="0"/>
              </a:rPr>
              <a:t>для </a:t>
            </a:r>
            <a:r>
              <a:rPr lang="ru-RU" sz="2000" b="1" dirty="0" smtClean="0">
                <a:latin typeface="Arial Black" pitchFamily="34" charset="0"/>
              </a:rPr>
              <a:t>любого </a:t>
            </a:r>
            <a:r>
              <a:rPr lang="ru-RU" sz="2000" b="1" dirty="0">
                <a:latin typeface="Arial Black" pitchFamily="34" charset="0"/>
              </a:rPr>
              <a:t>туриста считается непростительным съездить в </a:t>
            </a:r>
            <a:r>
              <a:rPr lang="ru-RU" sz="2000" b="1" dirty="0" smtClean="0">
                <a:latin typeface="Arial Black" pitchFamily="34" charset="0"/>
              </a:rPr>
              <a:t>эту страну </a:t>
            </a:r>
            <a:r>
              <a:rPr lang="ru-RU" sz="2000" b="1" dirty="0">
                <a:latin typeface="Arial Black" pitchFamily="34" charset="0"/>
              </a:rPr>
              <a:t>и не побывать на </a:t>
            </a:r>
            <a:r>
              <a:rPr lang="ru-RU" sz="2000" b="1" dirty="0" smtClean="0">
                <a:latin typeface="Arial Black" pitchFamily="34" charset="0"/>
              </a:rPr>
              <a:t>спектакле фламенко.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3284984"/>
            <a:ext cx="2866420" cy="27816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5936" y="3284984"/>
            <a:ext cx="4179718" cy="278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433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92697"/>
            <a:ext cx="6777317" cy="309634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>
                <a:latin typeface="Arial Black" pitchFamily="34" charset="0"/>
              </a:rPr>
              <a:t>Жители </a:t>
            </a:r>
            <a:r>
              <a:rPr lang="ru-RU" b="1" dirty="0" smtClean="0">
                <a:latin typeface="Arial Black" pitchFamily="34" charset="0"/>
              </a:rPr>
              <a:t>этой страны </a:t>
            </a:r>
            <a:r>
              <a:rPr lang="ru-RU" b="1" dirty="0">
                <a:latin typeface="Arial Black" pitchFamily="34" charset="0"/>
              </a:rPr>
              <a:t>вообще очень азартные люди. </a:t>
            </a:r>
            <a:endParaRPr lang="ru-RU" b="1" dirty="0" smtClean="0">
              <a:latin typeface="Arial Black" pitchFamily="34" charset="0"/>
            </a:endParaRPr>
          </a:p>
          <a:p>
            <a:pPr algn="just"/>
            <a:r>
              <a:rPr lang="ru-RU" b="1" dirty="0">
                <a:latin typeface="Arial Black" pitchFamily="34" charset="0"/>
              </a:rPr>
              <a:t>Зрелищная и завораживающая, но от того не менее опасная коррида (исп. </a:t>
            </a:r>
            <a:r>
              <a:rPr lang="ru-RU" b="1" dirty="0" err="1">
                <a:latin typeface="Arial Black" pitchFamily="34" charset="0"/>
              </a:rPr>
              <a:t>Corrida</a:t>
            </a:r>
            <a:r>
              <a:rPr lang="ru-RU" b="1" dirty="0">
                <a:latin typeface="Arial Black" pitchFamily="34" charset="0"/>
              </a:rPr>
              <a:t> — бежать) представляет собой настоящую схватку между массивным, хорошо обученным быком и профессиональным матадором</a:t>
            </a:r>
            <a:r>
              <a:rPr lang="ru-RU" b="1" dirty="0" smtClean="0">
                <a:latin typeface="Arial Black" pitchFamily="34" charset="0"/>
              </a:rPr>
              <a:t>.</a:t>
            </a:r>
          </a:p>
          <a:p>
            <a:pPr algn="just"/>
            <a:r>
              <a:rPr lang="ru-RU" b="1" dirty="0">
                <a:latin typeface="Arial Black" pitchFamily="34" charset="0"/>
              </a:rPr>
              <a:t>Есть в </a:t>
            </a:r>
            <a:r>
              <a:rPr lang="ru-RU" b="1" dirty="0" smtClean="0">
                <a:latin typeface="Arial Black" pitchFamily="34" charset="0"/>
              </a:rPr>
              <a:t>этой стране </a:t>
            </a:r>
            <a:r>
              <a:rPr lang="ru-RU" b="1" dirty="0">
                <a:latin typeface="Arial Black" pitchFamily="34" charset="0"/>
              </a:rPr>
              <a:t>и свой аналог бразильского карнавала.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92079" y="3861048"/>
            <a:ext cx="3156961" cy="2621885"/>
          </a:xfrm>
          <a:prstGeom prst="rect">
            <a:avLst/>
          </a:prstGeom>
        </p:spPr>
      </p:pic>
      <p:pic>
        <p:nvPicPr>
          <p:cNvPr id="1026" name="Picture 2" descr="E:\Всё Лягушонка\Колледж\География\Традиции\800px-Portuguese_bullfigh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861048"/>
            <a:ext cx="4608512" cy="261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1002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492896"/>
            <a:ext cx="6777317" cy="3339733"/>
          </a:xfrm>
        </p:spPr>
        <p:txBody>
          <a:bodyPr>
            <a:normAutofit/>
          </a:bodyPr>
          <a:lstStyle/>
          <a:p>
            <a:r>
              <a:rPr lang="ru-RU" sz="8800" dirty="0" smtClean="0"/>
              <a:t>Испания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xmlns="" val="142611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ru.wikipedia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>
                <a:hlinkClick r:id="rId2"/>
              </a:rPr>
              <a:t>http://portalglobus.ru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6834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38</TotalTime>
  <Words>60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Остин</vt:lpstr>
      <vt:lpstr>Традиции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Традиции</dc:title>
  <dc:creator>user</dc:creator>
  <cp:lastModifiedBy>костя</cp:lastModifiedBy>
  <cp:revision>5</cp:revision>
  <dcterms:created xsi:type="dcterms:W3CDTF">2013-11-21T06:40:18Z</dcterms:created>
  <dcterms:modified xsi:type="dcterms:W3CDTF">2014-03-11T10:58:47Z</dcterms:modified>
</cp:coreProperties>
</file>