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70" r:id="rId13"/>
    <p:sldId id="268" r:id="rId14"/>
    <p:sldId id="269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66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85728"/>
            <a:ext cx="8229600" cy="257176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Презентация </a:t>
            </a:r>
            <a:br>
              <a:rPr lang="ru-RU" dirty="0" smtClean="0">
                <a:solidFill>
                  <a:schemeClr val="tx1">
                    <a:lumMod val="95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dirty="0" smtClean="0">
                <a:solidFill>
                  <a:schemeClr val="tx1">
                    <a:lumMod val="95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на тему:</a:t>
            </a:r>
            <a:br>
              <a:rPr lang="ru-RU" dirty="0" smtClean="0">
                <a:solidFill>
                  <a:schemeClr val="tx1">
                    <a:lumMod val="95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dirty="0" smtClean="0">
                <a:solidFill>
                  <a:schemeClr val="tx1">
                    <a:lumMod val="95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«Фигурное катание»</a:t>
            </a:r>
            <a:endParaRPr lang="ru-RU" dirty="0">
              <a:solidFill>
                <a:schemeClr val="tx1">
                  <a:lumMod val="95000"/>
                </a:schemeClr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57422" y="4643446"/>
            <a:ext cx="6400800" cy="1966914"/>
          </a:xfrm>
        </p:spPr>
        <p:txBody>
          <a:bodyPr/>
          <a:lstStyle/>
          <a:p>
            <a:pPr algn="r"/>
            <a:r>
              <a:rPr lang="ru-RU" dirty="0" smtClean="0"/>
              <a:t>Выполнила: ученица 9 Б класса</a:t>
            </a:r>
          </a:p>
          <a:p>
            <a:pPr algn="r"/>
            <a:r>
              <a:rPr lang="ru-RU" dirty="0" err="1" smtClean="0"/>
              <a:t>Тукаева</a:t>
            </a:r>
            <a:r>
              <a:rPr lang="ru-RU" dirty="0" smtClean="0"/>
              <a:t> </a:t>
            </a:r>
            <a:r>
              <a:rPr lang="ru-RU" dirty="0" err="1" smtClean="0"/>
              <a:t>Алия</a:t>
            </a:r>
            <a:endParaRPr lang="ru-RU" dirty="0" smtClean="0"/>
          </a:p>
          <a:p>
            <a:pPr algn="r"/>
            <a:r>
              <a:rPr lang="ru-RU" dirty="0" smtClean="0"/>
              <a:t>Проверила: </a:t>
            </a:r>
            <a:r>
              <a:rPr lang="ru-RU" dirty="0" err="1" smtClean="0"/>
              <a:t>Маньякова</a:t>
            </a:r>
            <a:r>
              <a:rPr lang="ru-RU" dirty="0" smtClean="0"/>
              <a:t> С.С.</a:t>
            </a:r>
            <a:endParaRPr lang="ru-RU" dirty="0"/>
          </a:p>
        </p:txBody>
      </p:sp>
      <p:pic>
        <p:nvPicPr>
          <p:cNvPr id="1026" name="Picture 2" descr="D:\Учеба\Tanith_Belbin_&amp;_Benjamin_Agosto_SlLi_2009_Worlds.jpg"/>
          <p:cNvPicPr>
            <a:picLocks noChangeAspect="1" noChangeArrowheads="1"/>
          </p:cNvPicPr>
          <p:nvPr/>
        </p:nvPicPr>
        <p:blipFill>
          <a:blip r:embed="rId2"/>
          <a:srcRect t="12025" b="19833"/>
          <a:stretch>
            <a:fillRect/>
          </a:stretch>
        </p:blipFill>
        <p:spPr bwMode="auto">
          <a:xfrm>
            <a:off x="214282" y="2928934"/>
            <a:ext cx="3563949" cy="364333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D:\Учеба\SPORT-sport-17h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826000" cy="5080000"/>
          </a:xfrm>
          <a:prstGeom prst="rect">
            <a:avLst/>
          </a:prstGeom>
          <a:noFill/>
        </p:spPr>
      </p:pic>
      <p:pic>
        <p:nvPicPr>
          <p:cNvPr id="6147" name="Picture 3" descr="D:\Учеба\df9171489870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857488" y="1357298"/>
            <a:ext cx="3038475" cy="4786314"/>
          </a:xfrm>
          <a:prstGeom prst="rect">
            <a:avLst/>
          </a:prstGeom>
          <a:noFill/>
        </p:spPr>
      </p:pic>
      <p:pic>
        <p:nvPicPr>
          <p:cNvPr id="6148" name="Picture 4" descr="D:\Учеба\19781_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48036" y="2857472"/>
            <a:ext cx="5595964" cy="4000528"/>
          </a:xfrm>
          <a:prstGeom prst="rect">
            <a:avLst/>
          </a:prstGeom>
          <a:noFill/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glow rad="228600">
                    <a:schemeClr val="accent4">
                      <a:lumMod val="60000"/>
                      <a:lumOff val="40000"/>
                      <a:alpha val="40000"/>
                    </a:schemeClr>
                  </a:glow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Спортивные танцы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094938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/>
              <a:t> В спортивных танцах на льду, с технической точки зрения, основное внимание уделено совместному исполнению танцевальных шагов в стандартных и нестандартных танцевальных позициях, причем не допускаются длительные разъединения партнёров. В отличие от парного фигурного катания, в спортивных танцах отсутствуют прыжки, выбросы и др. </a:t>
            </a:r>
          </a:p>
          <a:p>
            <a:pPr algn="ctr">
              <a:buNone/>
            </a:pPr>
            <a:r>
              <a:rPr lang="ru-RU" dirty="0" smtClean="0"/>
              <a:t> В спортивных танцах важной составляющей успеха является плавность движений и привлекательный внешний вид пары. Благодаря этому спортивные танцы — один из самых зрелищных направлений в фигурном катании.</a:t>
            </a:r>
          </a:p>
          <a:p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D:\Учеба\12520890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357166"/>
            <a:ext cx="5723610" cy="4708525"/>
          </a:xfrm>
          <a:prstGeom prst="rect">
            <a:avLst/>
          </a:prstGeom>
          <a:noFill/>
        </p:spPr>
      </p:pic>
      <p:pic>
        <p:nvPicPr>
          <p:cNvPr id="8195" name="Picture 3" descr="D:\Учеба\18609813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2357430"/>
            <a:ext cx="7620000" cy="43180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Синхронное фигурное катание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Команда по синхронному катанию насчитывает от 16 до 20 фигуристов. Команда может включать женщин и мужчин. По правилам ИСУ (ISU) команды делятся по следующим возрастным группам: </a:t>
            </a:r>
            <a:r>
              <a:rPr lang="ru-RU" dirty="0" err="1" smtClean="0"/>
              <a:t>новисы</a:t>
            </a:r>
            <a:r>
              <a:rPr lang="ru-RU" dirty="0" smtClean="0"/>
              <a:t> (соответствие первому и второму спортивным разрядам) — до 15 лет; юниоры (кандидаты в мастера спорта) — 12-18 лет; сеньоры (мастера спорта) — 14 лет и старше.</a:t>
            </a:r>
          </a:p>
          <a:p>
            <a:r>
              <a:rPr lang="ru-RU" dirty="0" smtClean="0"/>
              <a:t>В синхронном катании есть свои особенные обязательные элементы, такие как: круг, линия, колесо, пересечения, блоки. Запрещенные движения: любые поддержки, прыжки более чем в 1 оборот, пересечения, включающие спирали назад и др.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9218" name="Picture 2" descr="D:\Учеба\800px-Delaware_Juniors_2006_(edited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500042"/>
            <a:ext cx="8286808" cy="6000792"/>
          </a:xfrm>
          <a:prstGeom prst="rect">
            <a:avLst/>
          </a:prstGeom>
          <a:noFill/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1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Основные элементы фигурного катания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237682"/>
          </a:xfrm>
        </p:spPr>
        <p:txBody>
          <a:bodyPr/>
          <a:lstStyle/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dirty="0" smtClean="0"/>
              <a:t>     В фигурном катании можно выделить 4 основных, базовых элементов: шаги, спирали, вращения и прыжки. Также существует ряд специфических элементов, исполняемых в одном виде фигурного катания, например поддержки, подкрутки, выбросы, тодесы в парном катании.</a:t>
            </a:r>
            <a:endParaRPr lang="ru-RU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42" name="Picture 2" descr="D:\Учеба\Jenni_Vahamaa_2008_Junior_World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3438" y="714356"/>
            <a:ext cx="3857652" cy="5357850"/>
          </a:xfrm>
          <a:prstGeom prst="rect">
            <a:avLst/>
          </a:prstGeom>
          <a:noFill/>
        </p:spPr>
      </p:pic>
      <p:pic>
        <p:nvPicPr>
          <p:cNvPr id="10243" name="Picture 3" descr="D:\Учеба\Sasha_Cohen_Biellman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642918"/>
            <a:ext cx="3657600" cy="548640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095070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57150" h="38100" prst="artDeco"/>
            </a:sp3d>
          </a:bodyPr>
          <a:lstStyle/>
          <a:p>
            <a:pPr algn="ctr">
              <a:buNone/>
            </a:pPr>
            <a:endParaRPr lang="ru-RU" dirty="0" smtClean="0">
              <a:effectLst>
                <a:reflection blurRad="6350" stA="60000" endA="900" endPos="58000" dir="5400000" sy="-100000" algn="bl" rotWithShape="0"/>
              </a:effectLst>
            </a:endParaRPr>
          </a:p>
          <a:p>
            <a:pPr algn="ctr">
              <a:buNone/>
            </a:pPr>
            <a:endParaRPr lang="ru-RU" dirty="0" smtClean="0">
              <a:effectLst>
                <a:reflection blurRad="6350" stA="60000" endA="900" endPos="58000" dir="5400000" sy="-100000" algn="bl" rotWithShape="0"/>
              </a:effectLst>
            </a:endParaRPr>
          </a:p>
          <a:p>
            <a:pPr algn="ctr">
              <a:buNone/>
            </a:pPr>
            <a:r>
              <a:rPr lang="ru-RU" sz="96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Спасибо за</a:t>
            </a:r>
          </a:p>
          <a:p>
            <a:pPr algn="ctr">
              <a:buNone/>
            </a:pPr>
            <a:r>
              <a:rPr lang="ru-RU" sz="96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Внимание!!!</a:t>
            </a:r>
            <a:endParaRPr lang="ru-RU" sz="9600" dirty="0"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09318"/>
          </a:xfrm>
        </p:spPr>
        <p:txBody>
          <a:bodyPr/>
          <a:lstStyle/>
          <a:p>
            <a:pPr algn="ctr">
              <a:buNone/>
            </a:pPr>
            <a:r>
              <a:rPr lang="ru-RU" sz="3600" b="1" dirty="0" smtClean="0"/>
              <a:t>     </a:t>
            </a:r>
            <a:r>
              <a:rPr lang="ru-RU" sz="3200" b="1" dirty="0" smtClean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Фигурное катание</a:t>
            </a:r>
            <a:r>
              <a:rPr lang="ru-RU" sz="3200" dirty="0" smtClean="0"/>
              <a:t> — конькобежный вид спорта, относится к </a:t>
            </a:r>
            <a:r>
              <a:rPr lang="ru-RU" sz="3200" dirty="0" err="1" smtClean="0"/>
              <a:t>сложнокоординационным</a:t>
            </a:r>
            <a:r>
              <a:rPr lang="ru-RU" sz="3200" dirty="0" smtClean="0"/>
              <a:t> видам спорта. Основная идея заключается в передвижении спортсмена или пары спортсменов на коньках по льду с переменами направления скольжения и выполнением дополнительных элементов (вращением, прыжками, комбинаций шагов, поддержек и др.) под музыку.</a:t>
            </a:r>
            <a:endParaRPr lang="ru-RU" sz="3200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История возникновения фигурного катания</a:t>
            </a:r>
            <a:endParaRPr lang="ru-RU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4094806"/>
          </a:xfrm>
        </p:spPr>
        <p:txBody>
          <a:bodyPr>
            <a:normAutofit/>
          </a:bodyPr>
          <a:lstStyle/>
          <a:p>
            <a:r>
              <a:rPr lang="ru-RU" dirty="0" smtClean="0"/>
              <a:t>Фигурное катание как отдельный вид спорта сформировалось в 60-х 19 в. и в 1871 году было признано на I Конгрессе конькобежцев. Первые соревнования состоялись в Вене в 1882 году среди мужчин фигуристов.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357166"/>
            <a:ext cx="4210080" cy="61436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В 1908 и 1920 годах соревнования по фигурному катанию прошли на летних Олимпийских играх. Фигурное катание первый из зимних видов спорта, попавший в олимпийскую программу. С 1924 года фигурное катание неизменно входит в программу зимних Олимпийских игр.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pic>
        <p:nvPicPr>
          <p:cNvPr id="2050" name="Picture 2" descr="D:\Учеба\432px-Bundesarchiv_Bild_102-05422,_Eiskunstlauf,_Österreichisches_Meisterpaa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500042"/>
            <a:ext cx="4114800" cy="592935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8200" y="357166"/>
            <a:ext cx="4138642" cy="614366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   C 1986 года и по настоящее время официальные международные соревнования по фигурному катанию, такие как чемпионат мира, чемпионат Европы, чемпионат Четырёх континентов и другие проходят под эгидой Международного союза конькобежцев (ИСУ, от англ. </a:t>
            </a:r>
            <a:r>
              <a:rPr lang="ru-RU" dirty="0" err="1" smtClean="0"/>
              <a:t>International</a:t>
            </a:r>
            <a:r>
              <a:rPr lang="ru-RU" dirty="0" smtClean="0"/>
              <a:t> </a:t>
            </a:r>
            <a:r>
              <a:rPr lang="ru-RU" dirty="0" err="1" smtClean="0"/>
              <a:t>Skating</a:t>
            </a:r>
            <a:r>
              <a:rPr lang="ru-RU" dirty="0" smtClean="0"/>
              <a:t> </a:t>
            </a:r>
            <a:r>
              <a:rPr lang="ru-RU" dirty="0" err="1" smtClean="0"/>
              <a:t>Union</a:t>
            </a:r>
            <a:r>
              <a:rPr lang="ru-RU" dirty="0" smtClean="0"/>
              <a:t>, ISU).</a:t>
            </a:r>
          </a:p>
          <a:p>
            <a:endParaRPr lang="ru-RU" dirty="0"/>
          </a:p>
        </p:txBody>
      </p:sp>
      <p:pic>
        <p:nvPicPr>
          <p:cNvPr id="3074" name="Picture 2" descr="D:\Учеба\444px-Bundesarchiv_Bild_183-E0109-0002-003,_Annerose_Baier,_Eberhard_Rüger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357166"/>
            <a:ext cx="3929089" cy="6143668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Виды фигурного катания:</a:t>
            </a:r>
            <a:endParaRPr lang="ru-RU" dirty="0">
              <a:solidFill>
                <a:schemeClr val="accent2">
                  <a:lumMod val="20000"/>
                  <a:lumOff val="80000"/>
                </a:schemeClr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/>
              <a:t>Мужское и женское одиночное фигурное катание;</a:t>
            </a:r>
          </a:p>
          <a:p>
            <a:r>
              <a:rPr lang="ru-RU" sz="4000" dirty="0" smtClean="0"/>
              <a:t>Парное фигурное катание;</a:t>
            </a:r>
          </a:p>
          <a:p>
            <a:r>
              <a:rPr lang="ru-RU" sz="4000" dirty="0" smtClean="0"/>
              <a:t>Спортивные танцы;</a:t>
            </a:r>
          </a:p>
          <a:p>
            <a:r>
              <a:rPr lang="ru-RU" sz="4000" dirty="0" smtClean="0"/>
              <a:t>Синхронное фигурное катание.</a:t>
            </a:r>
          </a:p>
          <a:p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 smtClean="0"/>
              <a:t>Мужское и женское одиночное фигурное катание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Фигурист в одиночном катании должен продемонстрировать владение всеми группами элементов — шагами, спиралями, вращениями, прыжками. Чем выше качество и сложность исполняемых элементов, тем выше уровень спортсмена. Важными критериями, также являются: связь движений спортсмена с музыкой, пластичность, эстетичность и артистизм.</a:t>
            </a:r>
          </a:p>
          <a:p>
            <a:r>
              <a:rPr lang="ru-RU" dirty="0" smtClean="0"/>
              <a:t>Соревнования в одиночном катании проходят в 2 этапа: первый этап — короткая программа, второй этап — произвольная программа.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Учеба\Shizuka_Arakawa_2004_NHK_Trophy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714356"/>
            <a:ext cx="3531394" cy="4708525"/>
          </a:xfrm>
          <a:prstGeom prst="rect">
            <a:avLst/>
          </a:prstGeom>
          <a:noFill/>
        </p:spPr>
      </p:pic>
      <p:pic>
        <p:nvPicPr>
          <p:cNvPr id="4099" name="Picture 3" descr="D:\Учеба\26818010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1571612"/>
            <a:ext cx="3898892" cy="4643470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glow rad="139700">
                    <a:schemeClr val="tx1">
                      <a:lumMod val="85000"/>
                      <a:alpha val="40000"/>
                    </a:schemeClr>
                  </a:glow>
                  <a:outerShdw blurRad="114300" dist="101600" dir="2700000" algn="tl" rotWithShape="0">
                    <a:srgbClr val="000000">
                      <a:alpha val="4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Парное фигурное катание</a:t>
            </a:r>
            <a:endParaRPr lang="ru-RU" dirty="0">
              <a:solidFill>
                <a:schemeClr val="accent6">
                  <a:lumMod val="20000"/>
                  <a:lumOff val="80000"/>
                </a:schemeClr>
              </a:solidFill>
              <a:effectLst>
                <a:glow rad="139700">
                  <a:schemeClr val="tx1">
                    <a:lumMod val="85000"/>
                    <a:alpha val="40000"/>
                  </a:schemeClr>
                </a:glow>
                <a:outerShdw blurRad="114300" dist="101600" dir="2700000" algn="tl" rotWithShape="0">
                  <a:srgbClr val="000000">
                    <a:alpha val="40000"/>
                  </a:srgbClr>
                </a:outerShdw>
                <a:reflection blurRad="6350" stA="55000" endA="50" endPos="85000" dist="60007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Задача спортсменов в парном катании продемонстрировать владение элементами так, чтобы создать впечатление единства действий.</a:t>
            </a:r>
          </a:p>
          <a:p>
            <a:pPr>
              <a:buNone/>
            </a:pPr>
            <a:r>
              <a:rPr lang="ru-RU" dirty="0" smtClean="0"/>
              <a:t>       В парном катании, наряду с традиционными элементами , есть элементы, которые исполняются только в этом виде фигурного катания: это поддержки, подкрутки, выбросы, тодесы, совместные и параллельные вращения. Важным критерием у парных спортсменов является синхронность исполнения элементов.</a:t>
            </a:r>
          </a:p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65</TotalTime>
  <Words>416</Words>
  <PresentationFormat>Экран (4:3)</PresentationFormat>
  <Paragraphs>36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Апекс</vt:lpstr>
      <vt:lpstr>Презентация  на тему: «Фигурное катание»</vt:lpstr>
      <vt:lpstr>Слайд 2</vt:lpstr>
      <vt:lpstr>История возникновения фигурного катания</vt:lpstr>
      <vt:lpstr>Слайд 4</vt:lpstr>
      <vt:lpstr>Слайд 5</vt:lpstr>
      <vt:lpstr>Виды фигурного катания:</vt:lpstr>
      <vt:lpstr>Мужское и женское одиночное фигурное катание</vt:lpstr>
      <vt:lpstr>Слайд 8</vt:lpstr>
      <vt:lpstr>Парное фигурное катание</vt:lpstr>
      <vt:lpstr>Слайд 10</vt:lpstr>
      <vt:lpstr>Спортивные танцы </vt:lpstr>
      <vt:lpstr>Слайд 12</vt:lpstr>
      <vt:lpstr>Синхронное фигурное катание </vt:lpstr>
      <vt:lpstr>Слайд 14</vt:lpstr>
      <vt:lpstr>Основные элементы фигурного катания 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 на тему: «Фигурное катание»</dc:title>
  <cp:lastModifiedBy>PC</cp:lastModifiedBy>
  <cp:revision>10</cp:revision>
  <dcterms:modified xsi:type="dcterms:W3CDTF">2014-10-11T16:13:20Z</dcterms:modified>
</cp:coreProperties>
</file>