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2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DC8A3-BB90-4500-8D8C-B91D73A572B9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72255-0D53-4F80-BD1E-4EF8DA0F1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72255-0D53-4F80-BD1E-4EF8DA0F146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609E-7B83-4A76-AD58-EA09CAE7F388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52D1-E2EC-4584-8689-E597A8BCC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609E-7B83-4A76-AD58-EA09CAE7F388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52D1-E2EC-4584-8689-E597A8BCC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609E-7B83-4A76-AD58-EA09CAE7F388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52D1-E2EC-4584-8689-E597A8BCC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609E-7B83-4A76-AD58-EA09CAE7F388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52D1-E2EC-4584-8689-E597A8BCC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609E-7B83-4A76-AD58-EA09CAE7F388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52D1-E2EC-4584-8689-E597A8BCC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609E-7B83-4A76-AD58-EA09CAE7F388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52D1-E2EC-4584-8689-E597A8BCC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609E-7B83-4A76-AD58-EA09CAE7F388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52D1-E2EC-4584-8689-E597A8BCC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609E-7B83-4A76-AD58-EA09CAE7F388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52D1-E2EC-4584-8689-E597A8BCC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609E-7B83-4A76-AD58-EA09CAE7F388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52D1-E2EC-4584-8689-E597A8BCC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609E-7B83-4A76-AD58-EA09CAE7F388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52D1-E2EC-4584-8689-E597A8BCC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609E-7B83-4A76-AD58-EA09CAE7F388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52D1-E2EC-4584-8689-E597A8BCC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6609E-7B83-4A76-AD58-EA09CAE7F388}" type="datetimeFigureOut">
              <a:rPr lang="ru-RU" smtClean="0"/>
              <a:pPr/>
              <a:t>05.05.2010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E52D1-E2EC-4584-8689-E597A8BCC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27" y="0"/>
            <a:ext cx="913047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357299"/>
            <a:ext cx="8429684" cy="2214577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Зимние олимпийские игры.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Ванкувер 2010.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Церемония закрытия.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82919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В сценарий церемонии закрытия также были внесены поправки. На арене появился «тот самый» «нерадивый электрик», подключил ток и извлёк из глубин последний элемент. Извинялся перед спортсменкой, которой не досталась возможность зажечь олимпийский огонь на открытии. Далее этот восстановленный «олимпийский костёр» был зажжён вновь.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58204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Олимпийский флаг был торжественно передан Анатолию Пахомову — мэру Сочи. Под сводами арены BC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Place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прошли делегации олимпийцев, состоялось награждение победителей мужского лыжного марафона, а российские спортсмены и деятели культуры представили короткую программу-«визитку», посвященную России и Сочи — столице следующей зимней Олимпиады.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Vancouver_2010_Public_Caldr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ru-RU" dirty="0" smtClean="0"/>
              <a:t>Олимпийский огонь.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Соревнования.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491174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программу Олимпийских игр включены соревнования по семи видам спорта, разделённым на 15 дисциплин. Всего было разыграно 86 комплектов наград: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Биатлон (10)</a:t>
            </a:r>
          </a:p>
          <a:p>
            <a:pPr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Бобслей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Бобслей (3)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Скелетон (2)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Кёрлинг (2)</a:t>
            </a:r>
          </a:p>
          <a:p>
            <a:pPr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Коньковые виды спорта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Конькобежный спорт (12)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Фигурное катание (4)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576899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Лыжные виды спорта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Горнолыжный спорт (10)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Лыжное двоеборье (3)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Лыжные гонки (12)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Прыжки с трамплина (3)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Сноубординг (6)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Фристайл (6)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Санный спорт (3)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Хоккей (2)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90973_24521862_24077682_23751206_15213112_12579572_sequins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449" y="0"/>
            <a:ext cx="9168449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14356"/>
            <a:ext cx="8115328" cy="541180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По сравнению с прошлыми Играми были добавлены 2 комплекта наград —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ски-кросс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среди мужчин и женщин, который является частью состязаний по фристайлу. Это решение было принято Исполнительным комитетом МОК 28 ноября 2006 года в Кувейте. Также предлагались к включению несколько других видов соревнований, но они не были приняты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14283" y="-5"/>
          <a:ext cx="8929717" cy="68580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23766"/>
                <a:gridCol w="2052807"/>
                <a:gridCol w="1488286"/>
                <a:gridCol w="1488286"/>
                <a:gridCol w="1488286"/>
                <a:gridCol w="1488286"/>
              </a:tblGrid>
              <a:tr h="538578">
                <a:tc gridSpan="5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Общее количество медалей.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Всего.</a:t>
                      </a:r>
                      <a:endParaRPr lang="ru-RU" sz="3200" b="1" dirty="0"/>
                    </a:p>
                  </a:txBody>
                  <a:tcPr/>
                </a:tc>
              </a:tr>
              <a:tr h="51977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Место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Страна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Золото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Серебро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Бронза.</a:t>
                      </a:r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9772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Канада.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</a:tr>
              <a:tr h="519772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Германия.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  <a:tr h="519772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США.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37</a:t>
                      </a:r>
                      <a:endParaRPr lang="ru-RU" b="1" dirty="0"/>
                    </a:p>
                  </a:txBody>
                  <a:tcPr/>
                </a:tc>
              </a:tr>
              <a:tr h="519772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Норвегия.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</a:tr>
              <a:tr h="519772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Южная Корея.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</a:tr>
              <a:tr h="519772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Швейцария.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519772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Китай.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</a:tr>
              <a:tr h="519772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Швеция.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</a:tr>
              <a:tr h="519772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dirty="0" smtClean="0"/>
                        <a:t>9.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Австрия.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</a:tr>
              <a:tr h="519772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dirty="0" smtClean="0"/>
                        <a:t>10.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Нидерланды.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6019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Всего.</a:t>
                      </a:r>
                      <a:endParaRPr lang="ru-RU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258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a184003526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258204" cy="541180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Несоответствие количества серебряных и бронзовых наград связано с тем, что в мужской индивидуальной биатлонной гонке норвежец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Уле-Эйнар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Бьёрндален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белорус Сергей Новиков показали абсолютно одинаковое время и им обоим были вручены серебряные награды, а бронзовая не была вручена никому.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ru-RU" dirty="0" smtClean="0"/>
              <a:t>Происшествия.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 февраля 21-летний грузинский саночник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Нодар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Кумариташвили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во время тренировочного заезда не справился с управлением на крутом повороте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санно-бобслейной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трассы в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Уистлере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построенной специально для этих олимпийских игр. В результате этого он на скорости примерно 144 км/ч вылетел за её пределы и ударился о металлическую опору. Травма оказалась смертельной. На церемонии открытия Олимпиады сборная Грузии вышла на парад олимпийцев с траурными повязками, после исполнения гимна Олимпийских Игр была объявлена минута молчания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33_2098378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80781" y="0"/>
            <a:ext cx="9224781" cy="685800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329642" cy="584043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день до этого события похожий случай произошёл с румынской саночницей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Виолеттой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Страматурару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итальянцем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Армином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Цогеллером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но им удалось избежать серьёзных травм.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церемонии зажжения Олимпийского огня, в которой должны были участвовать Уэйн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Гретцки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ещё четверо спортсменов , не сработала автоматика пневматической системы, которая должна была поднять из-под пола стадиона один из элементов чаши Огня. Поэтому собственно церемония зажжения получилась несколько затянутой.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5768997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Олимпийские соревнования по конькобежному спорту на дистанции 500 метров были отложены из-за поломки заливочной машины . После выступления 10 пар спортсменов в первом забеге на арену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Richmond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Olympic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Oval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выехали две заливочные машины, одна из которых сломалась прямо на льду. Из-за этого недоразумения на внутренней дорожке скопилось много воды, в результате чего соревнования были отложены до 17.00 по местному времени.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15370" cy="592935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разминке перед квалификацией в личном спринте классическим стилем словенская лыжница Петра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Майдич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вылетела с трассы, упала в 3-метровый овраг и врезалась в дерево. Несмотря на боль она прошла через четыре спринтерские квалификационные гонки и в финале заняла третье место. Как выяснилось позже, у нее были сломаны четыре ребра и повреждены легкие. На церемонии награждения Петра вступала на пьедестал в сопровождении двух врачей. Словенка была признана одним из героев Олимпиады.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prstTxWarp prst="textWave2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Олимпийские объекты.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Би-Си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Плэйс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главная арена Игр.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800px-BCplace_stad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149" y="2428868"/>
            <a:ext cx="8655131" cy="4165282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Vancouver-gmplace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Канада Хоккей </a:t>
            </a:r>
            <a:r>
              <a:rPr lang="ru-RU" dirty="0" err="1" smtClean="0"/>
              <a:t>Плейс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Pacificcolise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Пасифик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Колизиум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Richmond_Olympic_Oval_front_view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Олимпийский овал Ричмонда.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Выбор города.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58204" cy="50720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Олимпийская ассоциация Канады выбрала Ванкувер в качестве представителя страны на этих выборах города, оставив позади него Калгари, планировавший принимать Игры во второй раз, и Квебек, проигравший в 1995 году выборы города на зимние Олимпийские игры 2002. По итогам голосования город начал подготовку к международному соревнованию за право принимать Игры.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9568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717"/>
          <a:stretch>
            <a:fillRect/>
          </a:stretch>
        </p:blipFill>
        <p:spPr>
          <a:xfrm>
            <a:off x="3571869" y="500042"/>
            <a:ext cx="5572132" cy="55721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4400552" cy="6083320"/>
          </a:xfrm>
        </p:spPr>
        <p:txBody>
          <a:bodyPr>
            <a:normAutofit/>
          </a:bodyPr>
          <a:lstStyle/>
          <a:p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XXI зимние Олимпийские игры. Столица – Ванкувер, Канада. Сроки проведения – с 12 по 28 февраля 2010 года.</a:t>
            </a:r>
            <a:endParaRPr lang="ru-RU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urveDown">
              <a:avLst/>
            </a:prstTxWarp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Эстафета Олимпийского огня.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75775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22 октября 2009 года в греческом городе Олимпия был зажжён огонь Зимних Олимпийских игр 2010 года, в соответствии с традицией, с помощью солнечных лучей. Первым </a:t>
            </a:r>
            <a:r>
              <a:rPr lang="ru-RU" dirty="0" err="1" smtClean="0"/>
              <a:t>факелоносцем</a:t>
            </a:r>
            <a:r>
              <a:rPr lang="ru-RU" dirty="0" smtClean="0"/>
              <a:t> стал греческий лыжник </a:t>
            </a:r>
            <a:r>
              <a:rPr lang="ru-RU" dirty="0" err="1" smtClean="0"/>
              <a:t>Василиас</a:t>
            </a:r>
            <a:r>
              <a:rPr lang="ru-RU" dirty="0" smtClean="0"/>
              <a:t> </a:t>
            </a:r>
            <a:r>
              <a:rPr lang="ru-RU" dirty="0" err="1" smtClean="0"/>
              <a:t>Димитридас</a:t>
            </a:r>
            <a:r>
              <a:rPr lang="ru-RU" dirty="0" smtClean="0"/>
              <a:t>, который был одет в лыжный костюм, несмотря на жаркую летнюю погоду. 30 октября 2009 года огонь прибыл в Викторию, столицу Британской Колумбии. Эстафета полностью прошла в пределах Канады.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74638"/>
            <a:ext cx="3857652" cy="536894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Передача Олимпийского огня.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450px-2009-11-23-IMG_8575-Olympic_Flame_Pass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67"/>
            <a:ext cx="4572032" cy="609604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rmal_75207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-17188"/>
            <a:ext cx="9358346" cy="68751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Церемония открытия.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301038" cy="474027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сценарий Церемонии были внесены изменения в связи с гибелью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Нодара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Кумариташвили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 добавлена минута молчания, а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Микаэль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Жан в своей официальной речи упомянула о погибшем спортсмене.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Кэтрин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Дон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Ланг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 память о нём спела «Аллилуйя» Леонарда Коэна.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12th_row_floor_for_the_Vancouver_Olympics_Opening_Ceremonies._Worth_every_penn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Церемония открытия олимпийских игр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800000.jpg"/>
          <p:cNvPicPr>
            <a:picLocks noChangeAspect="1"/>
          </p:cNvPicPr>
          <p:nvPr/>
        </p:nvPicPr>
        <p:blipFill>
          <a:blip r:embed="rId2" cstate="print"/>
          <a:srcRect r="4628" b="3125"/>
          <a:stretch>
            <a:fillRect/>
          </a:stretch>
        </p:blipFill>
        <p:spPr>
          <a:xfrm>
            <a:off x="-116884" y="-1"/>
            <a:ext cx="9260884" cy="696610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043890" cy="4071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Интригой церемонии было отсутствие на стадионе видимой конструкции Факела Олимпийского огня. Факел появился из центра арены. Он представляет собой костёр, состоящий из нескольких поленьев.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Ф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акел зажгли только три человека.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975</Words>
  <Application>Microsoft Office PowerPoint</Application>
  <PresentationFormat>Экран (4:3)</PresentationFormat>
  <Paragraphs>120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Зимние олимпийские игры. Ванкувер 2010.</vt:lpstr>
      <vt:lpstr>Слайд 2</vt:lpstr>
      <vt:lpstr>Выбор города.</vt:lpstr>
      <vt:lpstr>XXI зимние Олимпийские игры. Столица – Ванкувер, Канада. Сроки проведения – с 12 по 28 февраля 2010 года.</vt:lpstr>
      <vt:lpstr>Эстафета Олимпийского огня.</vt:lpstr>
      <vt:lpstr>Передача Олимпийского огня.</vt:lpstr>
      <vt:lpstr>Церемония открытия.</vt:lpstr>
      <vt:lpstr>Церемония открытия олимпийских игр.</vt:lpstr>
      <vt:lpstr>Слайд 9</vt:lpstr>
      <vt:lpstr>Церемония закрытия.</vt:lpstr>
      <vt:lpstr>Слайд 11</vt:lpstr>
      <vt:lpstr>Олимпийский огонь.</vt:lpstr>
      <vt:lpstr>Соревнования.</vt:lpstr>
      <vt:lpstr>Слайд 14</vt:lpstr>
      <vt:lpstr>Слайд 15</vt:lpstr>
      <vt:lpstr>Слайд 16</vt:lpstr>
      <vt:lpstr>Слайд 17</vt:lpstr>
      <vt:lpstr>Слайд 18</vt:lpstr>
      <vt:lpstr>Происшествия.</vt:lpstr>
      <vt:lpstr>Слайд 20</vt:lpstr>
      <vt:lpstr>Слайд 21</vt:lpstr>
      <vt:lpstr>Слайд 22</vt:lpstr>
      <vt:lpstr>Олимпийские объекты.</vt:lpstr>
      <vt:lpstr>Канада Хоккей Плейс.</vt:lpstr>
      <vt:lpstr>Пасифик Колизиум.</vt:lpstr>
      <vt:lpstr>Олимпийский овал Ричмонда.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олимпийские игры. Ванкувер 2010.</dc:title>
  <dc:creator>Admin</dc:creator>
  <cp:lastModifiedBy>Admin</cp:lastModifiedBy>
  <cp:revision>9</cp:revision>
  <dcterms:created xsi:type="dcterms:W3CDTF">2010-03-14T10:56:18Z</dcterms:created>
  <dcterms:modified xsi:type="dcterms:W3CDTF">2010-05-05T19:44:29Z</dcterms:modified>
</cp:coreProperties>
</file>