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2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804" y="2664050"/>
            <a:ext cx="11673016" cy="1024694"/>
          </a:xfrm>
        </p:spPr>
        <p:txBody>
          <a:bodyPr/>
          <a:lstStyle/>
          <a:p>
            <a:pPr algn="ctr"/>
            <a:r>
              <a:rPr lang="ru-RU" dirty="0"/>
              <a:t>Поступательное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11378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08" y="1825613"/>
            <a:ext cx="8108383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2033" y="338928"/>
            <a:ext cx="5255741" cy="6260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Приведённая иллюстрация показывает, </a:t>
            </a:r>
            <a:r>
              <a:rPr lang="ru-RU" sz="2400" dirty="0" smtClean="0"/>
              <a:t>что, </a:t>
            </a:r>
            <a:r>
              <a:rPr lang="ru-RU" sz="2400" dirty="0"/>
              <a:t>поступательное движение не является противоположностью </a:t>
            </a:r>
            <a:r>
              <a:rPr lang="ru-RU" sz="2400" dirty="0" smtClean="0"/>
              <a:t>вращательному</a:t>
            </a:r>
            <a:r>
              <a:rPr lang="ru-RU" sz="2400" dirty="0"/>
              <a:t>, а </a:t>
            </a:r>
            <a:r>
              <a:rPr lang="ru-RU" sz="2400" dirty="0" smtClean="0"/>
              <a:t>может </a:t>
            </a:r>
            <a:r>
              <a:rPr lang="ru-RU" sz="2400" dirty="0"/>
              <a:t>рассматриваться как совокупность поворотов — не закончившихся вращений. При этом подразумевается, что прямолинейное движение есть поворот вокруг бесконечно удалённого от тела центра поворота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0" y="338928"/>
            <a:ext cx="6199716" cy="466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9654" y="5151307"/>
            <a:ext cx="60140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Поступательное </a:t>
            </a:r>
            <a:r>
              <a:rPr lang="ru-RU" sz="1400" i="1" dirty="0"/>
              <a:t>движение тела на плоскости слева-направо, с произвольно выделенным в нём отрезком AB. Вначале прямолинейное, затем — криволинейное, переходящее во вращение каждой точки вокруг своего центра с равными для данного момента угловыми скоростями и равными значениями радиуса поворота. Точки O — мгновенные центры поворота вправо. R — их равные для каждого конца отрезка, но различные для разных моментов времени мгновенные радиусы поворота.</a:t>
            </a:r>
          </a:p>
        </p:txBody>
      </p:sp>
    </p:spTree>
    <p:extLst>
      <p:ext uri="{BB962C8B-B14F-4D97-AF65-F5344CB8AC3E}">
        <p14:creationId xmlns:p14="http://schemas.microsoft.com/office/powerpoint/2010/main" val="30723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21" y="230659"/>
            <a:ext cx="10131425" cy="1019662"/>
          </a:xfrm>
        </p:spPr>
        <p:txBody>
          <a:bodyPr/>
          <a:lstStyle/>
          <a:p>
            <a:r>
              <a:rPr lang="ru-RU" dirty="0"/>
              <a:t>Примеры поступательного движения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4834" y="1046205"/>
            <a:ext cx="3117206" cy="555508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dirty="0"/>
              <a:t>Примерами поступательного движения могут служить: кабина лифта, педаль велосипеда, поршень в двигателе внутреннего сгорания, игла швейной машинки и др.</a:t>
            </a:r>
          </a:p>
          <a:p>
            <a:pPr marL="0" indent="0" algn="ctr">
              <a:buNone/>
            </a:pPr>
            <a:r>
              <a:rPr lang="ru-RU" sz="2000" dirty="0"/>
              <a:t>Принцип поступательного движения реализован в чертёжном приборе — пантографе, ведущее и ведомое плечо которого всегда остаются параллельными, то есть движутся поступательно. При этом любая точка на движущихся частях совершает в плоскости заданные движения, каждая вокруг своего мгновенного центра вращения с одинаковой для всех движущихся точек прибора угловой скоростью.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17" y="3667762"/>
            <a:ext cx="3554821" cy="247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54" y="1196793"/>
            <a:ext cx="2648051" cy="204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68952" y="6147249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пантограф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36788" y="2648724"/>
            <a:ext cx="1772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оршень внутреннего сгорания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81526" y="3129203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</a:t>
            </a:r>
            <a:r>
              <a:rPr lang="ru-RU" i="1" dirty="0" smtClean="0"/>
              <a:t>гла швейной машинки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238" y="2217115"/>
            <a:ext cx="32575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08431" y="6331915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</a:t>
            </a:r>
            <a:r>
              <a:rPr lang="ru-RU" i="1" dirty="0" smtClean="0"/>
              <a:t>ринцип действия лифта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81" y="140680"/>
            <a:ext cx="2441489" cy="255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1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585" y="1982676"/>
            <a:ext cx="10131425" cy="3649133"/>
          </a:xfrm>
        </p:spPr>
        <p:txBody>
          <a:bodyPr>
            <a:noAutofit/>
          </a:bodyPr>
          <a:lstStyle/>
          <a:p>
            <a:r>
              <a:rPr lang="ru-RU" sz="2400" i="1" dirty="0"/>
              <a:t>Ньютон И.</a:t>
            </a:r>
            <a:r>
              <a:rPr lang="ru-RU" sz="2400" dirty="0"/>
              <a:t> </a:t>
            </a:r>
            <a:r>
              <a:rPr lang="ru-RU" sz="2400" dirty="0" smtClean="0"/>
              <a:t>«Математические </a:t>
            </a:r>
            <a:r>
              <a:rPr lang="ru-RU" sz="2400" dirty="0"/>
              <a:t>начала натуральной </a:t>
            </a:r>
            <a:r>
              <a:rPr lang="ru-RU" sz="2400" dirty="0" smtClean="0"/>
              <a:t>философии» </a:t>
            </a:r>
            <a:r>
              <a:rPr lang="ru-RU" sz="2400" dirty="0"/>
              <a:t>Пер. и прим. А. Н. Крылова. М.: Наука, 1989</a:t>
            </a:r>
          </a:p>
          <a:p>
            <a:r>
              <a:rPr lang="ru-RU" sz="2400" i="1" dirty="0"/>
              <a:t>С. Э. Хайкин. </a:t>
            </a:r>
            <a:r>
              <a:rPr lang="ru-RU" sz="2400" i="1" dirty="0" smtClean="0"/>
              <a:t>«</a:t>
            </a:r>
            <a:r>
              <a:rPr lang="ru-RU" sz="2400" dirty="0" smtClean="0"/>
              <a:t>Силы </a:t>
            </a:r>
            <a:r>
              <a:rPr lang="ru-RU" sz="2400" dirty="0"/>
              <a:t>инерции и </a:t>
            </a:r>
            <a:r>
              <a:rPr lang="ru-RU" sz="2400" dirty="0" smtClean="0"/>
              <a:t>невесомость» </a:t>
            </a:r>
            <a:r>
              <a:rPr lang="ru-RU" sz="2400" dirty="0"/>
              <a:t>М.: «Наука», 1967 г. Ньютон И. Математические начала натуральной философии. Пер. и прим. А. Н. Крылова.</a:t>
            </a:r>
          </a:p>
          <a:p>
            <a:r>
              <a:rPr lang="ru-RU" sz="2400" i="1" dirty="0" err="1"/>
              <a:t>Фриш</a:t>
            </a:r>
            <a:r>
              <a:rPr lang="ru-RU" sz="2400" i="1" dirty="0"/>
              <a:t> С. А. и </a:t>
            </a:r>
            <a:r>
              <a:rPr lang="ru-RU" sz="2400" i="1" dirty="0" err="1"/>
              <a:t>Тиморева</a:t>
            </a:r>
            <a:r>
              <a:rPr lang="ru-RU" sz="2400" i="1" dirty="0"/>
              <a:t> А. В. </a:t>
            </a:r>
            <a:r>
              <a:rPr lang="ru-RU" sz="2400" i="1" dirty="0" smtClean="0"/>
              <a:t>«</a:t>
            </a:r>
            <a:r>
              <a:rPr lang="ru-RU" sz="2400" dirty="0" smtClean="0"/>
              <a:t>Курс </a:t>
            </a:r>
            <a:r>
              <a:rPr lang="ru-RU" sz="2400" dirty="0"/>
              <a:t>общей физики, Учебник для физико-математических и физико-технических факультетов государственных университетов, Том </a:t>
            </a:r>
            <a:r>
              <a:rPr lang="ru-RU" sz="2400" dirty="0" smtClean="0"/>
              <a:t>I» </a:t>
            </a:r>
            <a:r>
              <a:rPr lang="ru-RU" sz="2400" dirty="0"/>
              <a:t>М.: ГИТТЛ, </a:t>
            </a:r>
            <a:r>
              <a:rPr lang="ru-RU" sz="2400" dirty="0" smtClean="0"/>
              <a:t>1957</a:t>
            </a:r>
          </a:p>
          <a:p>
            <a:r>
              <a:rPr lang="en-US" sz="2400" dirty="0"/>
              <a:t>https://</a:t>
            </a:r>
            <a:r>
              <a:rPr lang="en-US" sz="2400" dirty="0" smtClean="0"/>
              <a:t>ru.wikipedia.org/wiki/</a:t>
            </a:r>
            <a:r>
              <a:rPr lang="ru-RU" sz="2400" dirty="0" err="1" smtClean="0"/>
              <a:t>Поступательное_движение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41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497</TotalTime>
  <Words>305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Небеса</vt:lpstr>
      <vt:lpstr>Поступательное движение</vt:lpstr>
      <vt:lpstr>Презентация PowerPoint</vt:lpstr>
      <vt:lpstr>Презентация PowerPoint</vt:lpstr>
      <vt:lpstr>Примеры поступательного движения</vt:lpstr>
      <vt:lpstr>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Поступательное движение</dc:title>
  <dc:creator>Вероника Маслова</dc:creator>
  <cp:lastModifiedBy>user</cp:lastModifiedBy>
  <cp:revision>8</cp:revision>
  <dcterms:created xsi:type="dcterms:W3CDTF">2014-10-12T10:33:48Z</dcterms:created>
  <dcterms:modified xsi:type="dcterms:W3CDTF">2014-10-14T20:04:09Z</dcterms:modified>
</cp:coreProperties>
</file>