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thumb/d/dd/Earth_layers_model.png/599px-Earth_layers_model.pn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nm.uz/uploads/posts/2012-11/1352533146_1351277139_1351196069_56_1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2376264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Внутреннее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 </a:t>
            </a:r>
            <a:br>
              <a:rPr lang="ru-RU" sz="6000" dirty="0" smtClean="0"/>
            </a:br>
            <a:r>
              <a:rPr lang="ru-RU" sz="6000" dirty="0" smtClean="0"/>
              <a:t>строение   Земли</a:t>
            </a:r>
            <a:endParaRPr lang="ru-RU" sz="6000" dirty="0"/>
          </a:p>
        </p:txBody>
      </p:sp>
      <p:pic>
        <p:nvPicPr>
          <p:cNvPr id="2052" name="Picture 4" descr="http://upload.wikimedia.org/wikipedia/commons/thumb/d/dd/Earth_layers_model.png/599px-Earth_layers_model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048000"/>
            <a:ext cx="380047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2708920"/>
            <a:ext cx="4176464" cy="1981200"/>
          </a:xfrm>
        </p:spPr>
        <p:txBody>
          <a:bodyPr/>
          <a:lstStyle/>
          <a:p>
            <a:r>
              <a:rPr lang="ru-RU" sz="3600" dirty="0" smtClean="0"/>
              <a:t>Наша планета состоит из нескольких оболочек или сфер (от греч.</a:t>
            </a:r>
            <a:r>
              <a:rPr lang="en-US" sz="3600" i="1" dirty="0" err="1" smtClean="0"/>
              <a:t>sphaira</a:t>
            </a:r>
            <a:r>
              <a:rPr lang="en-US" sz="3600" dirty="0" smtClean="0"/>
              <a:t>-</a:t>
            </a:r>
            <a:r>
              <a:rPr lang="ru-RU" sz="3600" dirty="0" smtClean="0"/>
              <a:t> шар). Назовите эти оболочки.</a:t>
            </a:r>
            <a:endParaRPr lang="ru-RU" sz="3600" dirty="0"/>
          </a:p>
        </p:txBody>
      </p:sp>
      <p:pic>
        <p:nvPicPr>
          <p:cNvPr id="5" name="Picture 2" descr="http://nnm.uz/uploads/posts/2012-11/1352533146_1351277139_1351196069_56_1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0643" r="10643"/>
          <a:stretch>
            <a:fillRect/>
          </a:stretch>
        </p:blipFill>
        <p:spPr bwMode="auto">
          <a:xfrm>
            <a:off x="755576" y="1412776"/>
            <a:ext cx="4419600" cy="3514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0"/>
            <a:ext cx="4458072" cy="54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Оболочки Земли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548680"/>
            <a:ext cx="9144000" cy="39925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Литосфера</a:t>
            </a:r>
            <a:r>
              <a:rPr lang="ru-RU" dirty="0" smtClean="0"/>
              <a:t> ( от  греч. </a:t>
            </a:r>
            <a:r>
              <a:rPr lang="ru-RU" b="1" i="1" dirty="0" smtClean="0"/>
              <a:t> </a:t>
            </a:r>
            <a:r>
              <a:rPr lang="en-US" b="1" i="1" dirty="0" err="1" smtClean="0"/>
              <a:t>lithos</a:t>
            </a:r>
            <a:r>
              <a:rPr lang="en-US" b="1" i="1" dirty="0" smtClean="0"/>
              <a:t>-</a:t>
            </a:r>
            <a:r>
              <a:rPr lang="ru-RU" b="1" i="1" dirty="0" smtClean="0"/>
              <a:t> </a:t>
            </a:r>
            <a:r>
              <a:rPr lang="ru-RU" dirty="0" smtClean="0"/>
              <a:t>камень)-твердая оболочка Земли.</a:t>
            </a:r>
          </a:p>
          <a:p>
            <a:pPr algn="ctr">
              <a:buNone/>
            </a:pPr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Атмосфера </a:t>
            </a:r>
            <a:r>
              <a:rPr lang="ru-RU" dirty="0" smtClean="0"/>
              <a:t>( от греч.</a:t>
            </a:r>
            <a:r>
              <a:rPr lang="ru-RU" b="1" i="1" dirty="0" smtClean="0"/>
              <a:t> </a:t>
            </a:r>
            <a:r>
              <a:rPr lang="en-US" b="1" i="1" dirty="0" err="1" smtClean="0"/>
              <a:t>atmos</a:t>
            </a:r>
            <a:r>
              <a:rPr lang="en-US" b="1" i="1" dirty="0" smtClean="0"/>
              <a:t>- </a:t>
            </a:r>
            <a:r>
              <a:rPr lang="ru-RU" dirty="0" smtClean="0"/>
              <a:t>пар)-воздушная оболочка Земли.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Гидросфера</a:t>
            </a:r>
            <a:r>
              <a:rPr lang="ru-RU" dirty="0" smtClean="0"/>
              <a:t> (от греч.</a:t>
            </a:r>
            <a:r>
              <a:rPr lang="en-US" b="1" i="1" dirty="0" err="1" smtClean="0"/>
              <a:t>hydor</a:t>
            </a:r>
            <a:r>
              <a:rPr lang="en-US" dirty="0" smtClean="0"/>
              <a:t>-</a:t>
            </a:r>
            <a:r>
              <a:rPr lang="ru-RU" dirty="0" smtClean="0"/>
              <a:t>вода)-водная оболочка Земли.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</a:rPr>
              <a:t>Биосфера</a:t>
            </a:r>
            <a:r>
              <a:rPr lang="ru-RU" dirty="0" smtClean="0"/>
              <a:t> (от греч.</a:t>
            </a:r>
            <a:r>
              <a:rPr lang="en-US" b="1" i="1" dirty="0" smtClean="0"/>
              <a:t>bios</a:t>
            </a:r>
            <a:r>
              <a:rPr lang="en-US" dirty="0" smtClean="0"/>
              <a:t>-</a:t>
            </a:r>
            <a:r>
              <a:rPr lang="ru-RU" dirty="0" smtClean="0"/>
              <a:t>жизнь)-среда обитания живых организмов.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9605" y="4869160"/>
            <a:ext cx="90243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</a:rPr>
              <a:t>Объясните, о чем говорит название каждой </a:t>
            </a:r>
          </a:p>
          <a:p>
            <a:pPr algn="ctr"/>
            <a:r>
              <a:rPr lang="ru-RU" sz="3200" b="1" dirty="0" smtClean="0">
                <a:solidFill>
                  <a:schemeClr val="accent3"/>
                </a:solidFill>
              </a:rPr>
              <a:t>земной оболочки и что означают названия всех </a:t>
            </a:r>
          </a:p>
          <a:p>
            <a:pPr algn="ctr"/>
            <a:r>
              <a:rPr lang="ru-RU" sz="3200" b="1" dirty="0" smtClean="0">
                <a:solidFill>
                  <a:schemeClr val="accent3"/>
                </a:solidFill>
              </a:rPr>
              <a:t>оболочек Земли вместе.</a:t>
            </a:r>
            <a:endParaRPr lang="ru-RU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0"/>
            <a:ext cx="82948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Все оболочки и их части тесно взаимосвязаны друг с другом.</a:t>
            </a:r>
          </a:p>
          <a:p>
            <a:pPr algn="ctr"/>
            <a:r>
              <a:rPr lang="ru-RU" sz="2400" dirty="0" smtClean="0"/>
              <a:t> Эти взаимосвязи можно найти при рассмотрении любого-</a:t>
            </a:r>
          </a:p>
          <a:p>
            <a:pPr algn="ctr"/>
            <a:r>
              <a:rPr lang="ru-RU" sz="2400" dirty="0" smtClean="0"/>
              <a:t>от самого крупного до самого маленького по величине-</a:t>
            </a:r>
          </a:p>
          <a:p>
            <a:pPr algn="ctr"/>
            <a:r>
              <a:rPr lang="ru-RU" sz="2400" dirty="0" smtClean="0"/>
              <a:t> природного объекта, проследить при наблюдении</a:t>
            </a:r>
          </a:p>
          <a:p>
            <a:pPr algn="ctr"/>
            <a:r>
              <a:rPr lang="ru-RU" sz="2400" dirty="0" smtClean="0"/>
              <a:t> каждого природного явления.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844824"/>
            <a:ext cx="1588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/>
                </a:solidFill>
              </a:rPr>
              <a:t>Задание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3078" y="2276872"/>
            <a:ext cx="87509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Рассмотрите ландшафт на севере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Западно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- Сибирской равнины.</a:t>
            </a:r>
          </a:p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Какие природные явления запечатлены на фотографии?</a:t>
            </a:r>
          </a:p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Расскажите о взаимосвязях между земными оболочками.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235"/>
            <a:ext cx="8999850" cy="6741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0"/>
            <a:ext cx="7776864" cy="10527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Прочитайте о внутреннем строении Земли</a:t>
            </a:r>
          </a:p>
          <a:p>
            <a:pPr algn="ctr"/>
            <a:r>
              <a:rPr lang="ru-RU" sz="3200" dirty="0" smtClean="0"/>
              <a:t>  на стр.68-69 учебника.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8604448" cy="573325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7300" dirty="0" smtClean="0">
                <a:solidFill>
                  <a:srgbClr val="C00000"/>
                </a:solidFill>
              </a:rPr>
              <a:t>Задание </a:t>
            </a:r>
            <a:r>
              <a:rPr lang="ru-RU" sz="7300" dirty="0" smtClean="0"/>
              <a:t>Ответьте на вопросы.. </a:t>
            </a:r>
          </a:p>
          <a:p>
            <a:pPr>
              <a:buNone/>
            </a:pPr>
            <a:r>
              <a:rPr lang="ru-RU" sz="7300" dirty="0" smtClean="0"/>
              <a:t>1)Объясните</a:t>
            </a:r>
            <a:r>
              <a:rPr lang="ru-RU" sz="7300" dirty="0" smtClean="0">
                <a:solidFill>
                  <a:srgbClr val="C00000"/>
                </a:solidFill>
              </a:rPr>
              <a:t> </a:t>
            </a:r>
            <a:r>
              <a:rPr lang="ru-RU" sz="8600" dirty="0" smtClean="0"/>
              <a:t>смысл названий внутренних оболочек Земли. На что указывают эти названия?</a:t>
            </a:r>
          </a:p>
          <a:p>
            <a:pPr>
              <a:buNone/>
            </a:pPr>
            <a:r>
              <a:rPr lang="ru-RU" sz="8600" dirty="0" smtClean="0"/>
              <a:t>2)Объясните, почему мантию называют главной частью Земли?</a:t>
            </a:r>
          </a:p>
          <a:p>
            <a:pPr>
              <a:buNone/>
            </a:pPr>
            <a:r>
              <a:rPr lang="ru-RU" sz="8600" dirty="0" smtClean="0"/>
              <a:t>3)Расскажите, как изменяется температура в недрах Земли.</a:t>
            </a:r>
          </a:p>
          <a:p>
            <a:pPr>
              <a:buNone/>
            </a:pPr>
            <a:r>
              <a:rPr lang="ru-RU" sz="8600" dirty="0" smtClean="0"/>
              <a:t>4) Составьте схематический рисунок толщи земной коры на суше и в океане.</a:t>
            </a:r>
          </a:p>
          <a:p>
            <a:pPr>
              <a:buNone/>
            </a:pPr>
            <a:r>
              <a:rPr lang="ru-RU" sz="8600" dirty="0" smtClean="0"/>
              <a:t>5) По каким признакам отличаются материковая и океаническая земная кора?</a:t>
            </a:r>
          </a:p>
          <a:p>
            <a:pPr>
              <a:buNone/>
            </a:pPr>
            <a:r>
              <a:rPr lang="ru-RU" sz="8600" dirty="0"/>
              <a:t>6</a:t>
            </a:r>
            <a:r>
              <a:rPr lang="ru-RU" sz="8600" dirty="0" smtClean="0"/>
              <a:t>) Определите, какое понятие шире по объему «литосфера» или «земная кора». Объясните почему?</a:t>
            </a:r>
            <a:endParaRPr lang="ru-RU" sz="8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88640"/>
            <a:ext cx="8686800" cy="698500"/>
          </a:xfrm>
        </p:spPr>
        <p:txBody>
          <a:bodyPr>
            <a:noAutofit/>
          </a:bodyPr>
          <a:lstStyle/>
          <a:p>
            <a:r>
              <a:rPr lang="ru-RU" sz="2400" dirty="0" smtClean="0"/>
              <a:t>«Твердо помнить должно, что видимые телесные на земле вещи и весь мир не в таком состоянии были с начала от создания, как ныне находим, но великие в нем перемены…» М.В. Ломоносов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628800"/>
            <a:ext cx="91440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Задание </a:t>
            </a:r>
          </a:p>
          <a:p>
            <a:pPr>
              <a:buNone/>
            </a:pPr>
            <a:r>
              <a:rPr lang="ru-RU" sz="2800" dirty="0" smtClean="0"/>
              <a:t>Прокомментируйте это высказывание М.В. Ломоносова, пользуясь текстом на стр.69 учебника. Составьте схему</a:t>
            </a:r>
          </a:p>
          <a:p>
            <a:pPr algn="ctr">
              <a:buNone/>
            </a:pPr>
            <a:r>
              <a:rPr lang="ru-RU" sz="2800" dirty="0"/>
              <a:t>в</a:t>
            </a:r>
            <a:r>
              <a:rPr lang="ru-RU" sz="2800" dirty="0" smtClean="0"/>
              <a:t>лияния внешних и внутренних факторов на облик земной поверхности.</a:t>
            </a:r>
            <a:endParaRPr lang="ru-RU" sz="2800" dirty="0"/>
          </a:p>
        </p:txBody>
      </p:sp>
      <p:grpSp>
        <p:nvGrpSpPr>
          <p:cNvPr id="2095" name="Группа 2094"/>
          <p:cNvGrpSpPr/>
          <p:nvPr/>
        </p:nvGrpSpPr>
        <p:grpSpPr>
          <a:xfrm>
            <a:off x="-1" y="-20959"/>
            <a:ext cx="9252521" cy="6858000"/>
            <a:chOff x="-1" y="-20959"/>
            <a:chExt cx="9252521" cy="685800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0" y="-20959"/>
              <a:ext cx="925252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094" name="Группа 2093"/>
            <p:cNvGrpSpPr/>
            <p:nvPr/>
          </p:nvGrpSpPr>
          <p:grpSpPr>
            <a:xfrm>
              <a:off x="-1" y="116632"/>
              <a:ext cx="9252521" cy="6633450"/>
              <a:chOff x="-1" y="116632"/>
              <a:chExt cx="9252521" cy="6633450"/>
            </a:xfrm>
          </p:grpSpPr>
          <p:cxnSp>
            <p:nvCxnSpPr>
              <p:cNvPr id="8" name="Прямая со стрелкой 7"/>
              <p:cNvCxnSpPr/>
              <p:nvPr/>
            </p:nvCxnSpPr>
            <p:spPr>
              <a:xfrm flipH="1">
                <a:off x="5292080" y="550789"/>
                <a:ext cx="1331640" cy="1499964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1758155" y="550789"/>
                <a:ext cx="1949749" cy="1582067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724128" y="116632"/>
                <a:ext cx="304480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schemeClr val="bg1"/>
                    </a:solidFill>
                  </a:rPr>
                  <a:t>Энергия Солнца</a:t>
                </a:r>
                <a:endParaRPr lang="ru-RU"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48898" y="116632"/>
                <a:ext cx="382829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schemeClr val="bg1"/>
                    </a:solidFill>
                  </a:rPr>
                  <a:t>Энергия недр Земли</a:t>
                </a:r>
                <a:endParaRPr lang="ru-RU"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3563888" y="1915546"/>
                <a:ext cx="2016224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3200" b="1" dirty="0" smtClean="0"/>
                  <a:t>СИЛЫ</a:t>
                </a:r>
                <a:endParaRPr lang="ru-RU" sz="3200" b="1" dirty="0"/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 flipH="1">
                <a:off x="1475656" y="2372746"/>
                <a:ext cx="2088232" cy="336174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>
                <a:stCxn id="18" idx="6"/>
              </p:cNvCxnSpPr>
              <p:nvPr/>
            </p:nvCxnSpPr>
            <p:spPr>
              <a:xfrm>
                <a:off x="5580112" y="2372746"/>
                <a:ext cx="2088232" cy="336174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320761" y="2781811"/>
                <a:ext cx="2412268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3200" dirty="0" smtClean="0"/>
                  <a:t>Внутренние</a:t>
                </a:r>
                <a:endParaRPr lang="ru-RU" sz="3200" dirty="0"/>
              </a:p>
            </p:txBody>
          </p:sp>
          <p:sp>
            <p:nvSpPr>
              <p:cNvPr id="2049" name="Скругленный прямоугольник 2048"/>
              <p:cNvSpPr/>
              <p:nvPr/>
            </p:nvSpPr>
            <p:spPr>
              <a:xfrm>
                <a:off x="6732240" y="2781811"/>
                <a:ext cx="2304256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3200" dirty="0" smtClean="0"/>
                  <a:t>Внешние</a:t>
                </a:r>
                <a:endParaRPr lang="ru-RU" sz="3200" dirty="0"/>
              </a:p>
            </p:txBody>
          </p:sp>
          <p:cxnSp>
            <p:nvCxnSpPr>
              <p:cNvPr id="2052" name="Прямая со стрелкой 2051"/>
              <p:cNvCxnSpPr>
                <a:stCxn id="31" idx="2"/>
              </p:cNvCxnSpPr>
              <p:nvPr/>
            </p:nvCxnSpPr>
            <p:spPr>
              <a:xfrm>
                <a:off x="1526895" y="3696211"/>
                <a:ext cx="0" cy="524877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53" name="Прямоугольник 2052"/>
              <p:cNvSpPr/>
              <p:nvPr/>
            </p:nvSpPr>
            <p:spPr>
              <a:xfrm>
                <a:off x="106120" y="4230394"/>
                <a:ext cx="2881704" cy="8547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800" dirty="0" smtClean="0"/>
                  <a:t>Движения земной коры</a:t>
                </a:r>
                <a:endParaRPr lang="ru-RU" sz="2800" dirty="0"/>
              </a:p>
            </p:txBody>
          </p:sp>
          <p:sp>
            <p:nvSpPr>
              <p:cNvPr id="2054" name="Овал 2053"/>
              <p:cNvSpPr/>
              <p:nvPr/>
            </p:nvSpPr>
            <p:spPr>
              <a:xfrm>
                <a:off x="-1" y="6246026"/>
                <a:ext cx="1758155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вулканы</a:t>
                </a:r>
                <a:endParaRPr lang="ru-RU" sz="2000" dirty="0"/>
              </a:p>
            </p:txBody>
          </p:sp>
          <p:sp>
            <p:nvSpPr>
              <p:cNvPr id="2055" name="Овал 2054"/>
              <p:cNvSpPr/>
              <p:nvPr/>
            </p:nvSpPr>
            <p:spPr>
              <a:xfrm>
                <a:off x="656520" y="5665605"/>
                <a:ext cx="2763352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землетрясения</a:t>
                </a:r>
                <a:endParaRPr lang="ru-RU" sz="2000" dirty="0"/>
              </a:p>
            </p:txBody>
          </p:sp>
          <p:sp>
            <p:nvSpPr>
              <p:cNvPr id="2056" name="Овал 2055"/>
              <p:cNvSpPr/>
              <p:nvPr/>
            </p:nvSpPr>
            <p:spPr>
              <a:xfrm>
                <a:off x="3419872" y="6071356"/>
                <a:ext cx="2304256" cy="64807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/>
                  <a:t>г</a:t>
                </a:r>
                <a:r>
                  <a:rPr lang="ru-RU" sz="2000" dirty="0" smtClean="0"/>
                  <a:t>орячие </a:t>
                </a:r>
              </a:p>
              <a:p>
                <a:pPr algn="ctr"/>
                <a:r>
                  <a:rPr lang="ru-RU" sz="2000" dirty="0" smtClean="0"/>
                  <a:t>источники</a:t>
                </a:r>
                <a:endParaRPr lang="ru-RU" sz="2000" dirty="0"/>
              </a:p>
            </p:txBody>
          </p:sp>
          <p:cxnSp>
            <p:nvCxnSpPr>
              <p:cNvPr id="2058" name="Прямая со стрелкой 2057"/>
              <p:cNvCxnSpPr/>
              <p:nvPr/>
            </p:nvCxnSpPr>
            <p:spPr>
              <a:xfrm>
                <a:off x="372524" y="5085184"/>
                <a:ext cx="0" cy="1160842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0" name="Прямая со стрелкой 2059"/>
              <p:cNvCxnSpPr/>
              <p:nvPr/>
            </p:nvCxnSpPr>
            <p:spPr>
              <a:xfrm>
                <a:off x="2339752" y="5085184"/>
                <a:ext cx="2016224" cy="919191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2" name="Прямая со стрелкой 2061"/>
              <p:cNvCxnSpPr/>
              <p:nvPr/>
            </p:nvCxnSpPr>
            <p:spPr>
              <a:xfrm>
                <a:off x="1979712" y="5085184"/>
                <a:ext cx="0" cy="54223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0" name="Овал 2079"/>
              <p:cNvSpPr/>
              <p:nvPr/>
            </p:nvSpPr>
            <p:spPr>
              <a:xfrm>
                <a:off x="4186808" y="2950841"/>
                <a:ext cx="1922512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ветер</a:t>
                </a:r>
                <a:endParaRPr lang="ru-RU" sz="2000" dirty="0"/>
              </a:p>
            </p:txBody>
          </p:sp>
          <p:sp>
            <p:nvSpPr>
              <p:cNvPr id="2081" name="Овал 2080"/>
              <p:cNvSpPr/>
              <p:nvPr/>
            </p:nvSpPr>
            <p:spPr>
              <a:xfrm>
                <a:off x="4024955" y="4170784"/>
                <a:ext cx="2066528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Живые организмы</a:t>
                </a:r>
                <a:endParaRPr lang="ru-RU" sz="2000" dirty="0"/>
              </a:p>
            </p:txBody>
          </p:sp>
          <p:sp>
            <p:nvSpPr>
              <p:cNvPr id="2082" name="Овал 2081"/>
              <p:cNvSpPr/>
              <p:nvPr/>
            </p:nvSpPr>
            <p:spPr>
              <a:xfrm>
                <a:off x="5436096" y="5089975"/>
                <a:ext cx="2066528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Текучие воды</a:t>
                </a:r>
                <a:endParaRPr lang="ru-RU" sz="2000" dirty="0"/>
              </a:p>
            </p:txBody>
          </p:sp>
          <p:sp>
            <p:nvSpPr>
              <p:cNvPr id="2083" name="Овал 2082"/>
              <p:cNvSpPr/>
              <p:nvPr/>
            </p:nvSpPr>
            <p:spPr>
              <a:xfrm>
                <a:off x="7020272" y="4340702"/>
                <a:ext cx="2232248" cy="74614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/>
                  <a:t>Колебания температур</a:t>
                </a:r>
                <a:endParaRPr lang="ru-RU" sz="2000" dirty="0"/>
              </a:p>
            </p:txBody>
          </p:sp>
          <p:cxnSp>
            <p:nvCxnSpPr>
              <p:cNvPr id="2085" name="Прямая со стрелкой 2084"/>
              <p:cNvCxnSpPr>
                <a:stCxn id="2049" idx="1"/>
              </p:cNvCxnSpPr>
              <p:nvPr/>
            </p:nvCxnSpPr>
            <p:spPr>
              <a:xfrm flipH="1">
                <a:off x="6109320" y="3239011"/>
                <a:ext cx="622920" cy="16903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7" name="Прямая со стрелкой 2086"/>
              <p:cNvCxnSpPr>
                <a:stCxn id="2049" idx="2"/>
                <a:endCxn id="2081" idx="7"/>
              </p:cNvCxnSpPr>
              <p:nvPr/>
            </p:nvCxnSpPr>
            <p:spPr>
              <a:xfrm flipH="1">
                <a:off x="5788847" y="3696211"/>
                <a:ext cx="2095521" cy="608484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9" name="Прямая со стрелкой 2088"/>
              <p:cNvCxnSpPr>
                <a:endCxn id="2083" idx="0"/>
              </p:cNvCxnSpPr>
              <p:nvPr/>
            </p:nvCxnSpPr>
            <p:spPr>
              <a:xfrm>
                <a:off x="7956376" y="3752195"/>
                <a:ext cx="180020" cy="588507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1" name="Прямая со стрелкой 2090"/>
              <p:cNvCxnSpPr>
                <a:stCxn id="2049" idx="2"/>
              </p:cNvCxnSpPr>
              <p:nvPr/>
            </p:nvCxnSpPr>
            <p:spPr>
              <a:xfrm flipH="1">
                <a:off x="6420780" y="3696211"/>
                <a:ext cx="1463588" cy="133464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676456" cy="6840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Пользуясь картой на стр.70 учебника, ответьте на вопросы</a:t>
            </a:r>
          </a:p>
          <a:p>
            <a:pPr algn="ctr">
              <a:buNone/>
            </a:pPr>
            <a:r>
              <a:rPr lang="ru-RU" sz="3600" dirty="0" smtClean="0"/>
              <a:t>1)Из каких крупных блоков состоит литосферы?</a:t>
            </a:r>
          </a:p>
          <a:p>
            <a:pPr algn="ctr">
              <a:buNone/>
            </a:pPr>
            <a:r>
              <a:rPr lang="ru-RU" sz="3600" dirty="0" smtClean="0"/>
              <a:t>2)Какие процессы происходят на границе</a:t>
            </a:r>
          </a:p>
          <a:p>
            <a:pPr algn="ctr">
              <a:buNone/>
            </a:pPr>
            <a:r>
              <a:rPr lang="ru-RU" sz="3600" dirty="0" err="1" smtClean="0"/>
              <a:t>литосферных</a:t>
            </a:r>
            <a:r>
              <a:rPr lang="ru-RU" sz="3600" dirty="0" smtClean="0"/>
              <a:t> плит?</a:t>
            </a:r>
          </a:p>
          <a:p>
            <a:pPr algn="ctr">
              <a:buNone/>
            </a:pPr>
            <a:r>
              <a:rPr lang="ru-RU" sz="3600" dirty="0" smtClean="0"/>
              <a:t>3) Вспомните, какими стихийными бедствиями сопровождаются эти процессы?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ris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34411"/>
            <a:ext cx="9144000" cy="6527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5834" y="1412776"/>
            <a:ext cx="68337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dirty="0" smtClean="0"/>
              <a:t>Домашнее задание:</a:t>
            </a:r>
          </a:p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Параграф №20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6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371</TotalTime>
  <Words>367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Внутреннее     строение   Земли</vt:lpstr>
      <vt:lpstr>Наша планета состоит из нескольких оболочек или сфер (от греч.sphaira- шар). Назовите эти оболочки.</vt:lpstr>
      <vt:lpstr>Оболочки Земли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Внутреннее     строение   Земли</dc:title>
  <cp:lastModifiedBy>Пинаева Наталья Николаевна</cp:lastModifiedBy>
  <cp:revision>15</cp:revision>
  <dcterms:modified xsi:type="dcterms:W3CDTF">2014-02-18T08:57:58Z</dcterms:modified>
</cp:coreProperties>
</file>