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4660"/>
  </p:normalViewPr>
  <p:slideViewPr>
    <p:cSldViewPr>
      <p:cViewPr varScale="1">
        <p:scale>
          <a:sx n="73" d="100"/>
          <a:sy n="73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23810F-DAD3-44EC-A59A-7614538ED898}" type="datetimeFigureOut">
              <a:rPr lang="ru-RU"/>
              <a:pPr>
                <a:defRPr/>
              </a:pPr>
              <a:t>04.06.2013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29267A-48B4-4A23-A866-6ABAF067F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03E30-8671-453A-8784-8354782BD89A}" type="datetimeFigureOut">
              <a:rPr lang="ru-RU"/>
              <a:pPr>
                <a:defRPr/>
              </a:pPr>
              <a:t>04.06.2013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91530-153F-4C5E-8B96-340CBAF01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7A175-9FB3-4584-BFBC-E8037C03BEA3}" type="datetimeFigureOut">
              <a:rPr lang="ru-RU"/>
              <a:pPr>
                <a:defRPr/>
              </a:pPr>
              <a:t>04.06.2013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BC6B9-F0D6-4BA1-AC88-B6F6C4693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001CC-9C17-4584-B737-D7430CF97989}" type="datetimeFigureOut">
              <a:rPr lang="ru-RU"/>
              <a:pPr>
                <a:defRPr/>
              </a:pPr>
              <a:t>04.06.2013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029B5-AA37-4480-A303-2011B353D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844264-B656-42F6-8BAB-AD8D43E822A1}" type="datetimeFigureOut">
              <a:rPr lang="ru-RU"/>
              <a:pPr>
                <a:defRPr/>
              </a:pPr>
              <a:t>04.06.2013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B967B2-BB5F-40AA-8AB4-C252D0D41D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9ED0-327C-4779-BEA3-2E9600B3A81D}" type="datetimeFigureOut">
              <a:rPr lang="ru-RU"/>
              <a:pPr>
                <a:defRPr/>
              </a:pPr>
              <a:t>04.06.2013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0D91F-835D-4D93-9042-9E581C0D7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521C64-002C-4E1A-9245-D1473AE02107}" type="datetimeFigureOut">
              <a:rPr lang="ru-RU"/>
              <a:pPr>
                <a:defRPr/>
              </a:pPr>
              <a:t>04.06.2013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FD5573-CD04-4E62-B7B1-29F035BD5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8F726-ED90-4A07-9547-FAF67E34CE3A}" type="datetimeFigureOut">
              <a:rPr lang="ru-RU"/>
              <a:pPr>
                <a:defRPr/>
              </a:pPr>
              <a:t>04.06.2013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5E756-BDDF-4447-86E0-38ED524D8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E6CCD5-ABED-4AF5-B87E-431B9C5792CA}" type="datetimeFigureOut">
              <a:rPr lang="ru-RU"/>
              <a:pPr>
                <a:defRPr/>
              </a:pPr>
              <a:t>04.06.2013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C45EF2-83C7-42FF-B394-C07B647C9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22100-5A88-4AD5-BC48-5071276EB43E}" type="datetimeFigureOut">
              <a:rPr lang="ru-RU"/>
              <a:pPr>
                <a:defRPr/>
              </a:pPr>
              <a:t>04.06.2013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91A450-7CE8-4166-BBA3-68A8DC1C3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B2F9A4-FD1C-4797-804D-610083C50A4E}" type="datetimeFigureOut">
              <a:rPr lang="ru-RU"/>
              <a:pPr>
                <a:defRPr/>
              </a:pPr>
              <a:t>04.06.2013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1369FA-A212-4149-A4C5-2476ED32D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AA6943D-5983-48E8-8856-8CA425F8E589}" type="datetimeFigureOut">
              <a:rPr lang="ru-RU"/>
              <a:pPr>
                <a:defRPr/>
              </a:pPr>
              <a:t>04.06.2013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91D90C2-2C1D-4B5A-B11F-782F2D579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333375"/>
            <a:ext cx="7772400" cy="2333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Урок физики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                     Давление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2924175"/>
            <a:ext cx="6913563" cy="3600450"/>
          </a:xfrm>
        </p:spPr>
        <p:txBody>
          <a:bodyPr>
            <a:normAutofit/>
          </a:bodyPr>
          <a:lstStyle/>
          <a:p>
            <a:pPr marL="26988"/>
            <a:r>
              <a:rPr lang="ru-RU" sz="3200" smtClean="0">
                <a:solidFill>
                  <a:srgbClr val="320E04"/>
                </a:solidFill>
              </a:rPr>
              <a:t>Цели урока:</a:t>
            </a:r>
          </a:p>
          <a:p>
            <a:pPr marL="26988">
              <a:buFont typeface="Courier New" pitchFamily="49" charset="0"/>
              <a:buChar char="o"/>
            </a:pPr>
            <a:r>
              <a:rPr lang="ru-RU" sz="3200" smtClean="0">
                <a:solidFill>
                  <a:srgbClr val="320E04"/>
                </a:solidFill>
              </a:rPr>
              <a:t>Узнать что такое давление</a:t>
            </a:r>
          </a:p>
          <a:p>
            <a:pPr marL="26988">
              <a:buFont typeface="Courier New" pitchFamily="49" charset="0"/>
              <a:buChar char="o"/>
            </a:pPr>
            <a:r>
              <a:rPr lang="ru-RU" sz="3200" smtClean="0">
                <a:solidFill>
                  <a:srgbClr val="320E04"/>
                </a:solidFill>
              </a:rPr>
              <a:t>Как называются единицы давления</a:t>
            </a:r>
          </a:p>
          <a:p>
            <a:pPr marL="26988">
              <a:buFont typeface="Courier New" pitchFamily="49" charset="0"/>
              <a:buChar char="o"/>
            </a:pPr>
            <a:r>
              <a:rPr lang="ru-RU" sz="3200" smtClean="0">
                <a:solidFill>
                  <a:srgbClr val="320E04"/>
                </a:solidFill>
              </a:rPr>
              <a:t>Как можно вычислить давление </a:t>
            </a:r>
            <a:endParaRPr lang="ru-RU" sz="3200" smtClean="0">
              <a:solidFill>
                <a:srgbClr val="320E04"/>
              </a:solidFill>
              <a:latin typeface="Arial" charset="0"/>
            </a:endParaRPr>
          </a:p>
          <a:p>
            <a:pPr marL="26988">
              <a:buFont typeface="Courier New" pitchFamily="49" charset="0"/>
              <a:buNone/>
            </a:pPr>
            <a:r>
              <a:rPr lang="ru-RU" sz="3200" smtClean="0">
                <a:solidFill>
                  <a:srgbClr val="320E04"/>
                </a:solidFill>
                <a:latin typeface="Arial" charset="0"/>
              </a:rPr>
              <a:t>       </a:t>
            </a:r>
          </a:p>
        </p:txBody>
      </p:sp>
      <p:sp>
        <p:nvSpPr>
          <p:cNvPr id="4" name="Подзаголовок 2"/>
          <p:cNvSpPr>
            <a:spLocks/>
          </p:cNvSpPr>
          <p:nvPr/>
        </p:nvSpPr>
        <p:spPr bwMode="auto">
          <a:xfrm>
            <a:off x="3492500" y="-171450"/>
            <a:ext cx="5795963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ru-RU" sz="2400">
              <a:solidFill>
                <a:srgbClr val="320E04"/>
              </a:solidFill>
            </a:endParaRPr>
          </a:p>
          <a:p>
            <a:pPr marL="26988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Courier New" pitchFamily="49" charset="0"/>
              <a:buNone/>
            </a:pPr>
            <a:r>
              <a:rPr lang="ru-RU" sz="2400">
                <a:solidFill>
                  <a:srgbClr val="320E04"/>
                </a:solidFill>
              </a:rPr>
              <a:t>Учитель физики ГБОУ СОШ №1001</a:t>
            </a:r>
          </a:p>
          <a:p>
            <a:pPr marL="26988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Courier New" pitchFamily="49" charset="0"/>
              <a:buNone/>
            </a:pPr>
            <a:r>
              <a:rPr lang="ru-RU" sz="2400">
                <a:solidFill>
                  <a:srgbClr val="320E04"/>
                </a:solidFill>
              </a:rPr>
              <a:t>Джалилова Екатерина Александровна</a:t>
            </a:r>
          </a:p>
          <a:p>
            <a:pPr marL="26988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</a:pPr>
            <a:endParaRPr lang="ru-RU" sz="2400">
              <a:solidFill>
                <a:srgbClr val="320E04"/>
              </a:solidFill>
            </a:endParaRPr>
          </a:p>
          <a:p>
            <a:pPr marL="26988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</a:pPr>
            <a:endParaRPr lang="ru-RU" sz="2400">
              <a:solidFill>
                <a:srgbClr val="320E04"/>
              </a:solidFill>
            </a:endParaRPr>
          </a:p>
          <a:p>
            <a:pPr marL="26988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Courier New" pitchFamily="49" charset="0"/>
              <a:buNone/>
            </a:pPr>
            <a:r>
              <a:rPr lang="ru-RU" sz="2400">
                <a:solidFill>
                  <a:srgbClr val="320E04"/>
                </a:solidFill>
              </a:rPr>
              <a:t>      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Изменение давления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5589588"/>
            <a:ext cx="7499350" cy="792162"/>
          </a:xfrm>
        </p:spPr>
        <p:txBody>
          <a:bodyPr>
            <a:normAutofit fontScale="85000" lnSpcReduction="20000"/>
          </a:bodyPr>
          <a:lstStyle/>
          <a:p>
            <a:pPr marL="82296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Изменение давления в зависимости от площади поверхности</a:t>
            </a:r>
            <a:endParaRPr lang="ru-RU" dirty="0"/>
          </a:p>
        </p:txBody>
      </p:sp>
      <p:pic>
        <p:nvPicPr>
          <p:cNvPr id="6146" name="Picture 2" descr="C:\Users\Владелец\Desktop\2013-06-03 21 08 2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341438"/>
            <a:ext cx="66770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5661025"/>
            <a:ext cx="7499350" cy="792163"/>
          </a:xfrm>
        </p:spPr>
        <p:txBody>
          <a:bodyPr>
            <a:normAutofit fontScale="85000" lnSpcReduction="20000"/>
          </a:bodyPr>
          <a:lstStyle/>
          <a:p>
            <a:pPr marL="82296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Изменение давления в зависимости от приложенной силы</a:t>
            </a:r>
            <a:endParaRPr lang="ru-RU" dirty="0"/>
          </a:p>
        </p:txBody>
      </p:sp>
      <p:pic>
        <p:nvPicPr>
          <p:cNvPr id="8194" name="Picture 2" descr="C:\Users\Владелец\Desktop\2013-06-03 21 13 0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19075"/>
            <a:ext cx="667702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1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Итоги урока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1628775"/>
            <a:ext cx="7499350" cy="4619625"/>
          </a:xfrm>
        </p:spPr>
        <p:txBody>
          <a:bodyPr/>
          <a:lstStyle/>
          <a:p>
            <a:r>
              <a:rPr lang="ru-RU" smtClean="0"/>
              <a:t>Что называют давлением?</a:t>
            </a:r>
          </a:p>
          <a:p>
            <a:r>
              <a:rPr lang="ru-RU" smtClean="0"/>
              <a:t>В каких единицах выражается давление?</a:t>
            </a:r>
          </a:p>
          <a:p>
            <a:r>
              <a:rPr lang="ru-RU" smtClean="0"/>
              <a:t>Почему человек, идущий на лыжах не проваливается в снег?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effectLst/>
                <a:latin typeface="Arial" charset="0"/>
              </a:rPr>
              <a:t>Домашнее задание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Параграф 33</a:t>
            </a:r>
          </a:p>
          <a:p>
            <a:r>
              <a:rPr lang="ru-RU" smtClean="0">
                <a:latin typeface="Arial" charset="0"/>
              </a:rPr>
              <a:t>Упражнение 12 (1,2,3,4)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елец\Desktop\2013-06-03 20 32 2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0163" y="333375"/>
            <a:ext cx="7453312" cy="611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ладелец\Desktop\2013-06-03 20 33 4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333375"/>
            <a:ext cx="7705725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2051050" y="692150"/>
            <a:ext cx="6121400" cy="5484813"/>
          </a:xfrm>
        </p:spPr>
        <p:txBody>
          <a:bodyPr/>
          <a:lstStyle/>
          <a:p>
            <a:pPr marL="80963" indent="0" algn="ctr">
              <a:buFont typeface="Wingdings 2" pitchFamily="18" charset="2"/>
              <a:buNone/>
            </a:pPr>
            <a:r>
              <a:rPr lang="ru-RU" smtClean="0"/>
              <a:t>                                                                                     Результат действия силы тока зависит не только от её значения, направления и точки приложения, но и от площади той поверхности, перпендикулярно которой она  действует.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0018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Гусеницы вездехода и лыжи снегохода служат для увеличения площади действия силы тяжести.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074" name="Picture 2" descr="C:\Users\Владелец\Desktop\7851486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860032" y="3762907"/>
            <a:ext cx="3816424" cy="254002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/>
          </a:extLst>
        </p:spPr>
      </p:pic>
      <p:pic>
        <p:nvPicPr>
          <p:cNvPr id="3075" name="Picture 3" descr="C:\Users\Владелец\Desktop\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475656" y="2564904"/>
            <a:ext cx="2880246" cy="28629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0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idx="1"/>
          </p:nvPr>
        </p:nvSpPr>
        <p:spPr>
          <a:xfrm>
            <a:off x="1403350" y="549275"/>
            <a:ext cx="7497763" cy="5627688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ru-RU" smtClean="0"/>
              <a:t>Физическая величина, характеризующая действие силы, направленной перпендикулярно к поверхности, на которую она действует, называется </a:t>
            </a:r>
            <a:r>
              <a:rPr lang="ru-RU" b="1" smtClean="0"/>
              <a:t>давлением.</a:t>
            </a:r>
          </a:p>
        </p:txBody>
      </p:sp>
      <p:pic>
        <p:nvPicPr>
          <p:cNvPr id="4098" name="Picture 2" descr="C:\Users\Владелец\Desktop\2013-06-03 20 46 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555776" y="4002088"/>
            <a:ext cx="4608512" cy="1371127"/>
          </a:xfrm>
          <a:prstGeom prst="roundRect">
            <a:avLst>
              <a:gd name="adj" fmla="val 4233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/>
          </a:ex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idx="1"/>
          </p:nvPr>
        </p:nvSpPr>
        <p:spPr>
          <a:xfrm>
            <a:off x="1435100" y="476250"/>
            <a:ext cx="7499350" cy="577215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ru-RU" smtClean="0"/>
              <a:t>Обозначим величины:</a:t>
            </a:r>
          </a:p>
          <a:p>
            <a:pPr marL="80963" indent="0">
              <a:buFont typeface="Wingdings 2" pitchFamily="18" charset="2"/>
              <a:buNone/>
            </a:pPr>
            <a:endParaRPr lang="ru-RU" smtClean="0"/>
          </a:p>
          <a:p>
            <a:pPr marL="80963" indent="0">
              <a:buFont typeface="Wingdings 2" pitchFamily="18" charset="2"/>
              <a:buNone/>
            </a:pPr>
            <a:r>
              <a:rPr lang="ru-RU" smtClean="0"/>
              <a:t>Давление – </a:t>
            </a:r>
            <a:r>
              <a:rPr lang="en-US" i="1" smtClean="0"/>
              <a:t>p</a:t>
            </a:r>
          </a:p>
          <a:p>
            <a:pPr marL="80963" indent="0">
              <a:buFont typeface="Wingdings 2" pitchFamily="18" charset="2"/>
              <a:buNone/>
            </a:pPr>
            <a:r>
              <a:rPr lang="ru-RU" smtClean="0"/>
              <a:t>Сила действующая на поверхность – </a:t>
            </a:r>
            <a:r>
              <a:rPr lang="en-US" i="1" smtClean="0"/>
              <a:t>F</a:t>
            </a:r>
            <a:endParaRPr lang="ru-RU" i="1" smtClean="0"/>
          </a:p>
          <a:p>
            <a:pPr marL="80963" indent="0">
              <a:buFont typeface="Wingdings 2" pitchFamily="18" charset="2"/>
              <a:buNone/>
            </a:pPr>
            <a:r>
              <a:rPr lang="ru-RU" smtClean="0"/>
              <a:t>Площадь поверхности – </a:t>
            </a:r>
            <a:r>
              <a:rPr lang="en-US" i="1" smtClean="0"/>
              <a:t>S</a:t>
            </a:r>
            <a:endParaRPr lang="ru-RU" i="1" smtClean="0"/>
          </a:p>
          <a:p>
            <a:pPr marL="80963" indent="0">
              <a:buFont typeface="Wingdings 2" pitchFamily="18" charset="2"/>
              <a:buNone/>
            </a:pPr>
            <a:endParaRPr lang="ru-RU" i="1" smtClean="0"/>
          </a:p>
          <a:p>
            <a:pPr marL="80963" indent="0">
              <a:buFont typeface="Wingdings 2" pitchFamily="18" charset="2"/>
              <a:buNone/>
            </a:pPr>
            <a:r>
              <a:rPr lang="ru-RU" i="1" smtClean="0"/>
              <a:t>Давление рассчитываются по формуле</a:t>
            </a:r>
          </a:p>
        </p:txBody>
      </p:sp>
      <p:pic>
        <p:nvPicPr>
          <p:cNvPr id="5124" name="Picture 4" descr="http://rudocs.exdat.com/pars_docs/tw_refs/393/392482/392482_html_m2c7eadb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4365625"/>
            <a:ext cx="2417762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350" y="4221163"/>
            <a:ext cx="7497763" cy="2160587"/>
          </a:xfrm>
        </p:spPr>
        <p:txBody>
          <a:bodyPr>
            <a:normAutofit lnSpcReduction="10000"/>
          </a:bodyPr>
          <a:lstStyle/>
          <a:p>
            <a:pPr marL="82296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Паскаль </a:t>
            </a:r>
            <a:r>
              <a:rPr lang="ru-RU" dirty="0" err="1" smtClean="0"/>
              <a:t>Блез</a:t>
            </a:r>
            <a:endParaRPr lang="ru-RU" dirty="0" smtClean="0"/>
          </a:p>
          <a:p>
            <a:pPr marL="82296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(1623-1662)</a:t>
            </a:r>
          </a:p>
          <a:p>
            <a:pPr marL="82296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Французский религиозный философ, писатель, математик, физик.</a:t>
            </a:r>
          </a:p>
          <a:p>
            <a:pPr marL="82296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7170" name="Picture 2" descr="C:\Users\Владелец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188913"/>
            <a:ext cx="4121150" cy="37925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Единицы давления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435608" y="1196752"/>
            <a:ext cx="7498080" cy="5472608"/>
          </a:xfrm>
          <a:blipFill rotWithShape="1">
            <a:blip r:embed="rId2"/>
            <a:stretch>
              <a:fillRect l="-569" t="-223" r="-325"/>
            </a:stretch>
          </a:blipFill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145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13</vt:i4>
      </vt:variant>
    </vt:vector>
  </HeadingPairs>
  <TitlesOfParts>
    <vt:vector size="27" baseType="lpstr">
      <vt:lpstr>Corbel</vt:lpstr>
      <vt:lpstr>Arial</vt:lpstr>
      <vt:lpstr>Wingdings 2</vt:lpstr>
      <vt:lpstr>Verdana</vt:lpstr>
      <vt:lpstr>Calibri</vt:lpstr>
      <vt:lpstr>Gill Sans MT</vt:lpstr>
      <vt:lpstr>Courier New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Урок физики                       Давление</vt:lpstr>
      <vt:lpstr>Слайд 2</vt:lpstr>
      <vt:lpstr>Слайд 3</vt:lpstr>
      <vt:lpstr>Слайд 4</vt:lpstr>
      <vt:lpstr>Гусеницы вездехода и лыжи снегохода служат для увеличения площади действия силы тяжести.</vt:lpstr>
      <vt:lpstr>Слайд 6</vt:lpstr>
      <vt:lpstr>Слайд 7</vt:lpstr>
      <vt:lpstr>Слайд 8</vt:lpstr>
      <vt:lpstr>Единицы давления</vt:lpstr>
      <vt:lpstr>Изменение давления</vt:lpstr>
      <vt:lpstr>Слайд 11</vt:lpstr>
      <vt:lpstr>Итоги урока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физики                       Давление</dc:title>
  <dc:creator>Дан</dc:creator>
  <cp:lastModifiedBy>Школа1001</cp:lastModifiedBy>
  <cp:revision>8</cp:revision>
  <dcterms:created xsi:type="dcterms:W3CDTF">2013-06-03T16:18:10Z</dcterms:created>
  <dcterms:modified xsi:type="dcterms:W3CDTF">2013-06-04T06:08:30Z</dcterms:modified>
</cp:coreProperties>
</file>