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F92B87-7B9B-4E69-BAF7-BB3CB24A603E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A1CEA0-E719-4886-B717-D7B3DD14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Техника безопасности по лыжной подготовке для школьников 1 – 4 классов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5986482" cy="350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3-tub-ru.yandex.net/i?id=350836327-4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4"/>
            <a:ext cx="6357981" cy="378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186766" cy="3143248"/>
          </a:xfrm>
        </p:spPr>
        <p:txBody>
          <a:bodyPr>
            <a:noAutofit/>
          </a:bodyPr>
          <a:lstStyle/>
          <a:p>
            <a:r>
              <a:rPr lang="ru-RU" sz="2000" dirty="0" smtClean="0"/>
              <a:t>13.  </a:t>
            </a:r>
            <a:r>
              <a:rPr lang="ru-RU" sz="2000" dirty="0"/>
              <a:t>Во время спуска нельзя выставлять вперёд лыжные палки.</a:t>
            </a:r>
            <a:br>
              <a:rPr lang="ru-RU" sz="2000" dirty="0"/>
            </a:br>
            <a:r>
              <a:rPr lang="ru-RU" sz="2000" dirty="0" smtClean="0"/>
              <a:t>14.  </a:t>
            </a:r>
            <a:r>
              <a:rPr lang="ru-RU" sz="2000" dirty="0"/>
              <a:t>Если возникла необходимость быстро остановиться, надо присесть и упасть на бок, обязательно держа палки сзади.</a:t>
            </a:r>
            <a:br>
              <a:rPr lang="ru-RU" sz="2000" dirty="0"/>
            </a:br>
            <a:r>
              <a:rPr lang="ru-RU" sz="2000" dirty="0" smtClean="0"/>
              <a:t>15.  </a:t>
            </a:r>
            <a:r>
              <a:rPr lang="ru-RU" sz="2000" dirty="0"/>
              <a:t>После спуска не следует останавливаться у подножия склона: сзади за вами следуют другие лыжники.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000108"/>
            <a:ext cx="1000132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itravel.by/file/pic/article/itravel_by/img_6944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000528" cy="37284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 smtClean="0"/>
              <a:t>16. </a:t>
            </a:r>
            <a:r>
              <a:rPr lang="ru-RU" sz="2200" dirty="0"/>
              <a:t>Нельзя пересекать лыжню, по которой движутся спускающиеся со склона лыжники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17. Категорически запрещается использовать лыжные палки для «</a:t>
            </a:r>
            <a:r>
              <a:rPr lang="ru-RU" sz="2200" dirty="0" err="1" smtClean="0"/>
              <a:t>осаливания</a:t>
            </a:r>
            <a:r>
              <a:rPr lang="ru-RU" sz="2200" dirty="0" smtClean="0"/>
              <a:t>» во время подвижных игр и эстафет – это можно делать только рукой.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28860" y="2786058"/>
            <a:ext cx="1928826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://im0-tub-ru.yandex.net/i?id=466146679-65-72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232" y="2786058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/>
              <a:t>18. Категорически запрещается жевать жвачку во время проведения практических занятий.</a:t>
            </a:r>
            <a:br>
              <a:rPr lang="ru-RU" sz="2200" b="0" dirty="0" smtClean="0"/>
            </a:br>
            <a:r>
              <a:rPr lang="ru-RU" sz="2200" dirty="0" smtClean="0"/>
              <a:t> 19. Если во время занятий участник по каким-либо причинам вынужден сойти с дистанции, он должен обязательно предупредить об этом учителя. </a:t>
            </a:r>
            <a:br>
              <a:rPr lang="ru-RU" sz="2200" dirty="0" smtClean="0"/>
            </a:br>
            <a:r>
              <a:rPr lang="ru-RU" sz="2200" dirty="0" smtClean="0"/>
              <a:t>20. О поломке и порче лыжного снаряжения также следует сообщать учителю.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643314"/>
            <a:ext cx="7239000" cy="281242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dynamo.su/upload/iblock/8f0/8f0278000669144c1b5614cde0869d3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29000"/>
            <a:ext cx="278608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mu2.ru/_ph/2/654585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78621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>21. На занятия по лыжному спорту УЧЕНИК обязан присутствовать в спортивной форме одежды, соответствующей погодным условиям и двигательной деятельности.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22. Запрещается выходить</a:t>
            </a:r>
            <a:br>
              <a:rPr lang="ru-RU" sz="2000" b="0" dirty="0" smtClean="0"/>
            </a:br>
            <a:r>
              <a:rPr lang="ru-RU" sz="2000" b="0" dirty="0" smtClean="0"/>
              <a:t> на практические занятия </a:t>
            </a:r>
            <a:br>
              <a:rPr lang="ru-RU" sz="2000" b="0" dirty="0" smtClean="0"/>
            </a:br>
            <a:r>
              <a:rPr lang="ru-RU" sz="2000" b="0" dirty="0" smtClean="0"/>
              <a:t>по лыжному спорту в джинсах, </a:t>
            </a:r>
            <a:br>
              <a:rPr lang="ru-RU" sz="2000" b="0" dirty="0" smtClean="0"/>
            </a:br>
            <a:r>
              <a:rPr lang="ru-RU" sz="2000" b="0" dirty="0" smtClean="0"/>
              <a:t>зимних шубах, дубленках, </a:t>
            </a:r>
            <a:br>
              <a:rPr lang="ru-RU" sz="2000" b="0" dirty="0" smtClean="0"/>
            </a:br>
            <a:r>
              <a:rPr lang="ru-RU" sz="2000" b="0" dirty="0" smtClean="0"/>
              <a:t>меховых шапках. </a:t>
            </a:r>
            <a:br>
              <a:rPr lang="ru-RU" sz="2000" b="0" dirty="0" smtClean="0"/>
            </a:br>
            <a:r>
              <a:rPr lang="ru-RU" sz="2000" b="0" dirty="0" smtClean="0"/>
              <a:t>23. Запрещается выходить </a:t>
            </a:r>
            <a:br>
              <a:rPr lang="ru-RU" sz="2000" b="0" dirty="0" smtClean="0"/>
            </a:br>
            <a:r>
              <a:rPr lang="ru-RU" sz="2000" b="0" dirty="0" smtClean="0"/>
              <a:t>на учебные занятия по </a:t>
            </a:r>
            <a:br>
              <a:rPr lang="ru-RU" sz="2000" b="0" dirty="0" smtClean="0"/>
            </a:br>
            <a:r>
              <a:rPr lang="ru-RU" sz="2000" b="0" dirty="0" smtClean="0"/>
              <a:t>лыжному спорту без </a:t>
            </a:r>
            <a:br>
              <a:rPr lang="ru-RU" sz="2000" b="0" dirty="0" smtClean="0"/>
            </a:br>
            <a:r>
              <a:rPr lang="ru-RU" sz="2000" b="0" dirty="0" smtClean="0"/>
              <a:t>головных уборов, </a:t>
            </a:r>
            <a:br>
              <a:rPr lang="ru-RU" sz="2000" b="0" dirty="0" smtClean="0"/>
            </a:br>
            <a:r>
              <a:rPr lang="ru-RU" sz="2000" b="0" dirty="0" smtClean="0"/>
              <a:t>без варежек или перчаток.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4572008"/>
            <a:ext cx="2328850" cy="2000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2" name="Picture 2" descr="http://www.mirkarpat.ru/wp-content/uploads/2012/01/Girls-Ski-Jackets_30-e1325458834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3424031" cy="4286280"/>
          </a:xfrm>
          <a:prstGeom prst="rect">
            <a:avLst/>
          </a:prstGeom>
          <a:noFill/>
        </p:spPr>
      </p:pic>
      <p:pic>
        <p:nvPicPr>
          <p:cNvPr id="15364" name="Picture 4" descr="http://motovelosport.ru/articles/2010_09_24_zenylygnyhpalok/images/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991088"/>
            <a:ext cx="2428892" cy="1700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dirty="0" smtClean="0"/>
              <a:t>24. </a:t>
            </a:r>
            <a:r>
              <a:rPr lang="ru-RU" sz="2000" dirty="0"/>
              <a:t>По окончании занятий перед входом в помещение надо очистить лыжи от снега, а, зайдя в помещение, связать их.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68" y="3000372"/>
            <a:ext cx="3429024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pechory-school.psc.ru/img/fotoalbom/den/fizkultura1/den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429288" cy="448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143248"/>
            <a:ext cx="2357454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knu.znate.ru/pars_docs/refs/476/475402/475402_html_mf44ecc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429420" cy="45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sz="2200" dirty="0"/>
              <a:t>1. Лыжи должны быть подобраны по росту.</a:t>
            </a:r>
            <a:br>
              <a:rPr lang="ru-RU" sz="2200" dirty="0"/>
            </a:br>
            <a:r>
              <a:rPr lang="ru-RU" sz="2200" dirty="0" smtClean="0"/>
              <a:t>2. Лыжи должны содержаться в исправном состоянии. Неисправными считаются лыжи, имеющие трещины, сколы, поломанные носки или пятки лыж, деформацию скользящей плоскости.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14810" y="6126162"/>
            <a:ext cx="4471990" cy="1603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://gazeta.a42.ru/images/lenta/11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07" y="292893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58072" cy="3037522"/>
          </a:xfrm>
        </p:spPr>
        <p:txBody>
          <a:bodyPr>
            <a:normAutofit/>
          </a:bodyPr>
          <a:lstStyle/>
          <a:p>
            <a:r>
              <a:rPr lang="ru-RU" sz="2200" smtClean="0"/>
              <a:t>3. Крепление должно быть установлено по центру лыж и прочно закреплено на ней. </a:t>
            </a:r>
            <a:br>
              <a:rPr lang="ru-RU" sz="2200" smtClean="0"/>
            </a:br>
            <a:r>
              <a:rPr lang="ru-RU" sz="2200" smtClean="0"/>
              <a:t>4. Крепление должно быть отрегулировано так, чтобы можно было без посторонней помощи крепить к лыже ботинок.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4614866" cy="29552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dn.bolshoyvopros.ru/files/users/images/08/bb/08bb494615a35880f796aeab5ecc4a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4"/>
            <a:ext cx="5139387" cy="3429000"/>
          </a:xfrm>
          <a:prstGeom prst="rect">
            <a:avLst/>
          </a:prstGeom>
          <a:noFill/>
        </p:spPr>
      </p:pic>
      <p:pic>
        <p:nvPicPr>
          <p:cNvPr id="1028" name="Picture 4" descr="http://sportleader.ru/images/salo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656121" cy="27908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5. Палки </a:t>
            </a:r>
            <a:r>
              <a:rPr lang="ru-RU" sz="2000" dirty="0" smtClean="0"/>
              <a:t>и лыжи должны </a:t>
            </a:r>
            <a:r>
              <a:rPr lang="ru-RU" sz="2000" dirty="0"/>
              <a:t>быть подобраны по росту.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1266" name="Picture 2" descr="http://dvigaisja.ru/wp-content/uploads/2012/12/proverka_stroja_ly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49287"/>
            <a:ext cx="4071934" cy="3939597"/>
          </a:xfrm>
          <a:prstGeom prst="rect">
            <a:avLst/>
          </a:prstGeom>
          <a:noFill/>
        </p:spPr>
      </p:pic>
      <p:pic>
        <p:nvPicPr>
          <p:cNvPr id="6" name="Содержимое 5" descr="http://dvigaisja.ru/wp-content/uploads/2012/12/dlina_lyzh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572032" cy="36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11882"/>
          </a:xfrm>
        </p:spPr>
        <p:txBody>
          <a:bodyPr>
            <a:noAutofit/>
          </a:bodyPr>
          <a:lstStyle/>
          <a:p>
            <a:r>
              <a:rPr lang="ru-RU" sz="2000" dirty="0" smtClean="0"/>
              <a:t>6. Палки должны иметь наконечники, кольца и ремни для кистей рук, длина которых должна регулироваться.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http://www.velomag56.ru/foto/147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780" y="1142984"/>
            <a:ext cx="7395933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23231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200" dirty="0" smtClean="0"/>
              <a:t>7. Выйдя на улицу, не следует сразу вставать на лыжи, надо дать им остыть, иначе на них образуется корка льда, которая будет препятствовать скольжению.</a:t>
            </a:r>
            <a:br>
              <a:rPr lang="ru-RU" sz="2200" dirty="0" smtClean="0"/>
            </a:br>
            <a:r>
              <a:rPr lang="ru-RU" sz="2200" dirty="0" smtClean="0"/>
              <a:t>8. Опоздав на урок, нужно доложить учителю о своём приходе, чтобы он знал точное количество занимающихся.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http://ski.kg/uploads/posts/2009-10/1255160991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648782"/>
            <a:ext cx="3686093" cy="39949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9.  Нельзя уходить с занятий без разрешения учителя.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http://im6-tub-ru.yandex.net/i?id=128668075-26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2149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7170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10. Следует строго выполнять правила поведения на лыжне. </a:t>
            </a:r>
            <a:br>
              <a:rPr lang="ru-RU" sz="2000" dirty="0" smtClean="0"/>
            </a:br>
            <a:r>
              <a:rPr lang="ru-RU" sz="2000" dirty="0" smtClean="0"/>
              <a:t>11. При движении на лыжне надо соблюдать дистанцию до впереди идущего лыжника 3-4 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6410016"/>
            <a:ext cx="5553092" cy="45719"/>
          </a:xfrm>
        </p:spPr>
        <p:txBody>
          <a:bodyPr>
            <a:normAutofit fontScale="25000" lnSpcReduction="20000"/>
          </a:bodyPr>
          <a:lstStyle/>
          <a:p>
            <a:endParaRPr lang="ru-RU" sz="2000" dirty="0"/>
          </a:p>
        </p:txBody>
      </p:sp>
      <p:pic>
        <p:nvPicPr>
          <p:cNvPr id="20482" name="Picture 2" descr="http://www.sakhalin.info/img/news/53730/20090119161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215840" cy="4270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12.  </a:t>
            </a:r>
            <a:r>
              <a:rPr lang="ru-RU" sz="2000" dirty="0"/>
              <a:t>При спусках на лыжах интервал должен быть не менее 30 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video-kak.com/wp-content/themes/videozoom/scripts/timthumb.php?h=160&amp;src=http://video-kak.com/wp-content/uploads/2012/02/Video-kak-begovye-lyzi-15.jpg&amp;w=228&amp;zc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8091" y="2281771"/>
            <a:ext cx="4994173" cy="35046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161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Техника безопасности по лыжной подготовке для школьников 1 – 4 классов </vt:lpstr>
      <vt:lpstr>1. Лыжи должны быть подобраны по росту. 2. Лыжи должны содержаться в исправном состоянии. Неисправными считаются лыжи, имеющие трещины, сколы, поломанные носки или пятки лыж, деформацию скользящей плоскости.  </vt:lpstr>
      <vt:lpstr>3. Крепление должно быть установлено по центру лыж и прочно закреплено на ней.  4. Крепление должно быть отрегулировано так, чтобы можно было без посторонней помощи крепить к лыже ботинок. </vt:lpstr>
      <vt:lpstr>5. Палки и лыжи должны быть подобраны по росту. </vt:lpstr>
      <vt:lpstr>6. Палки должны иметь наконечники, кольца и ремни для кистей рук, длина которых должна регулироваться.  </vt:lpstr>
      <vt:lpstr> 7. Выйдя на улицу, не следует сразу вставать на лыжи, надо дать им остыть, иначе на них образуется корка льда, которая будет препятствовать скольжению. 8. Опоздав на урок, нужно доложить учителю о своём приходе, чтобы он знал точное количество занимающихся.</vt:lpstr>
      <vt:lpstr>9.  Нельзя уходить с занятий без разрешения учителя. </vt:lpstr>
      <vt:lpstr> 10. Следует строго выполнять правила поведения на лыжне.  11. При движении на лыжне надо соблюдать дистанцию до впереди идущего лыжника 3-4 м  </vt:lpstr>
      <vt:lpstr>12.  При спусках на лыжах интервал должен быть не менее 30 м. </vt:lpstr>
      <vt:lpstr>13.  Во время спуска нельзя выставлять вперёд лыжные палки. 14.  Если возникла необходимость быстро остановиться, надо присесть и упасть на бок, обязательно держа палки сзади. 15.  После спуска не следует останавливаться у подножия склона: сзади за вами следуют другие лыжники.  </vt:lpstr>
      <vt:lpstr> 16. Нельзя пересекать лыжню, по которой движутся спускающиеся со склона лыжники.  17. Категорически запрещается использовать лыжные палки для «осаливания» во время подвижных игр и эстафет – это можно делать только рукой.    </vt:lpstr>
      <vt:lpstr>18. Категорически запрещается жевать жвачку во время проведения практических занятий.  19. Если во время занятий участник по каким-либо причинам вынужден сойти с дистанции, он должен обязательно предупредить об этом учителя.  20. О поломке и порче лыжного снаряжения также следует сообщать учителю.   </vt:lpstr>
      <vt:lpstr>21. На занятия по лыжному спорту УЧЕНИК обязан присутствовать в спортивной форме одежды, соответствующей погодным условиям и двигательной деятельности.  22. Запрещается выходить  на практические занятия  по лыжному спорту в джинсах,  зимних шубах, дубленках,  меховых шапках.  23. Запрещается выходить  на учебные занятия по  лыжному спорту без  головных уборов,  без варежек или перчаток.   </vt:lpstr>
      <vt:lpstr>24. По окончании занятий перед входом в помещение надо очистить лыжи от снега, а, зайдя в помещение, связать их.</vt:lpstr>
      <vt:lpstr>СПАСИБО ЗА ВНИМАНИЕ </vt:lpstr>
    </vt:vector>
  </TitlesOfParts>
  <Company>School_569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по лыжной подготовке для школьников 1 – 4 классов </dc:title>
  <dc:creator>DetSad_3</dc:creator>
  <cp:lastModifiedBy>DetSad_3</cp:lastModifiedBy>
  <cp:revision>19</cp:revision>
  <dcterms:created xsi:type="dcterms:W3CDTF">2013-09-30T11:59:19Z</dcterms:created>
  <dcterms:modified xsi:type="dcterms:W3CDTF">2014-10-07T11:38:28Z</dcterms:modified>
</cp:coreProperties>
</file>