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5" r:id="rId5"/>
    <p:sldId id="259" r:id="rId6"/>
    <p:sldId id="266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EB90-B56C-4996-BDA7-2A8DBE92F559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DF9D-4333-4C7B-9FD6-C53F8BC317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тел и веществ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</a:rPr>
              <a:t>Первичная диагностика</a:t>
            </a:r>
            <a:endParaRPr lang="ru-RU" b="1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знаю 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умею 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хочу научиться 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</a:t>
            </a:r>
            <a:endParaRPr lang="ru-RU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Описывая свойства тела или вещества, мы пользуемся основными характеристиками: </a:t>
            </a:r>
            <a:r>
              <a:rPr lang="ru-RU" b="1" dirty="0"/>
              <a:t>формой, объёмом, цветом, запахом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Какие характеристики </a:t>
            </a:r>
            <a:r>
              <a:rPr lang="ru-RU" b="1" dirty="0">
                <a:solidFill>
                  <a:schemeClr val="tx2"/>
                </a:solidFill>
              </a:rPr>
              <a:t>в</a:t>
            </a:r>
            <a:r>
              <a:rPr lang="ru-RU" b="1" dirty="0" smtClean="0">
                <a:solidFill>
                  <a:schemeClr val="tx2"/>
                </a:solidFill>
              </a:rPr>
              <a:t>ы знаете?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611188" y="1557338"/>
            <a:ext cx="7858125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7653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4213" y="1700213"/>
            <a:ext cx="1728787" cy="1150937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61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3350" y="3213100"/>
            <a:ext cx="1728788" cy="1150938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62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411413" y="4868863"/>
            <a:ext cx="1728787" cy="1150937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63" name="Rectangl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716463" y="4868863"/>
            <a:ext cx="2520950" cy="1150937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64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95963" y="3284538"/>
            <a:ext cx="1728787" cy="1150937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65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9563" y="1844675"/>
            <a:ext cx="1728787" cy="1150938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835150" y="0"/>
            <a:ext cx="6265863" cy="1411288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7667" name="WordArt 19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50196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FF">
                    <a:alpha val="84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важнейшие физические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FF">
                    <a:alpha val="84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свойства веществ</a:t>
            </a:r>
          </a:p>
        </p:txBody>
      </p:sp>
      <p:sp>
        <p:nvSpPr>
          <p:cNvPr id="27668" name="WordArt 20"/>
          <p:cNvSpPr>
            <a:spLocks noChangeArrowheads="1" noChangeShapeType="1" noTextEdit="1"/>
          </p:cNvSpPr>
          <p:nvPr/>
        </p:nvSpPr>
        <p:spPr bwMode="auto">
          <a:xfrm>
            <a:off x="1042988" y="1844675"/>
            <a:ext cx="1266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агрегатное </a:t>
            </a:r>
          </a:p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состояние</a:t>
            </a:r>
          </a:p>
        </p:txBody>
      </p:sp>
      <p:sp>
        <p:nvSpPr>
          <p:cNvPr id="27671" name="WordArt 23"/>
          <p:cNvSpPr>
            <a:spLocks noChangeArrowheads="1" noChangeShapeType="1" noTextEdit="1"/>
          </p:cNvSpPr>
          <p:nvPr/>
        </p:nvSpPr>
        <p:spPr bwMode="auto">
          <a:xfrm>
            <a:off x="1763713" y="3573463"/>
            <a:ext cx="863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цвет</a:t>
            </a:r>
          </a:p>
        </p:txBody>
      </p:sp>
      <p:sp>
        <p:nvSpPr>
          <p:cNvPr id="27672" name="WordArt 24"/>
          <p:cNvSpPr>
            <a:spLocks noChangeArrowheads="1" noChangeShapeType="1" noTextEdit="1"/>
          </p:cNvSpPr>
          <p:nvPr/>
        </p:nvSpPr>
        <p:spPr bwMode="auto">
          <a:xfrm>
            <a:off x="2771775" y="5157788"/>
            <a:ext cx="11620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плотность</a:t>
            </a:r>
          </a:p>
        </p:txBody>
      </p:sp>
      <p:sp>
        <p:nvSpPr>
          <p:cNvPr id="27675" name="WordArt 27"/>
          <p:cNvSpPr>
            <a:spLocks noChangeArrowheads="1" noChangeShapeType="1" noTextEdit="1"/>
          </p:cNvSpPr>
          <p:nvPr/>
        </p:nvSpPr>
        <p:spPr bwMode="auto">
          <a:xfrm>
            <a:off x="4932363" y="5229225"/>
            <a:ext cx="21240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теплопроводность</a:t>
            </a:r>
          </a:p>
        </p:txBody>
      </p:sp>
      <p:sp>
        <p:nvSpPr>
          <p:cNvPr id="27676" name="WordArt 28"/>
          <p:cNvSpPr>
            <a:spLocks noChangeArrowheads="1" noChangeShapeType="1" noTextEdit="1"/>
          </p:cNvSpPr>
          <p:nvPr/>
        </p:nvSpPr>
        <p:spPr bwMode="auto">
          <a:xfrm>
            <a:off x="6011863" y="3500438"/>
            <a:ext cx="1466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электро</a:t>
            </a:r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</a:t>
            </a:r>
          </a:p>
          <a:p>
            <a:pPr algn="ctr"/>
            <a:r>
              <a:rPr lang="ru-RU" sz="20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проводность</a:t>
            </a:r>
            <a:endParaRPr lang="ru-RU" sz="2000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7677" name="WordArt 29"/>
          <p:cNvSpPr>
            <a:spLocks noChangeArrowheads="1" noChangeShapeType="1" noTextEdit="1"/>
          </p:cNvSpPr>
          <p:nvPr/>
        </p:nvSpPr>
        <p:spPr bwMode="auto">
          <a:xfrm>
            <a:off x="6877050" y="1844675"/>
            <a:ext cx="1495425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температура </a:t>
            </a:r>
          </a:p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плавления </a:t>
            </a:r>
          </a:p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 кипения</a:t>
            </a: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H="1">
            <a:off x="2771775" y="1484313"/>
            <a:ext cx="12954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H="1">
            <a:off x="3059113" y="1557338"/>
            <a:ext cx="1152525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635375" y="1557338"/>
            <a:ext cx="865188" cy="295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4716463" y="1557338"/>
            <a:ext cx="64770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5076825" y="1484313"/>
            <a:ext cx="1008063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5508625" y="1557338"/>
            <a:ext cx="10080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87" name="Rectangle 3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5288" y="4652963"/>
            <a:ext cx="1728787" cy="1150937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88" name="Rectangle 4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415213" y="4365625"/>
            <a:ext cx="1728787" cy="1150938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89" name="WordArt 41"/>
          <p:cNvSpPr>
            <a:spLocks noChangeArrowheads="1" noChangeShapeType="1" noTextEdit="1"/>
          </p:cNvSpPr>
          <p:nvPr/>
        </p:nvSpPr>
        <p:spPr bwMode="auto">
          <a:xfrm>
            <a:off x="755650" y="4797425"/>
            <a:ext cx="6667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блеск</a:t>
            </a:r>
          </a:p>
        </p:txBody>
      </p:sp>
      <p:sp>
        <p:nvSpPr>
          <p:cNvPr id="27690" name="Rectangle 4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35375" y="3068638"/>
            <a:ext cx="1728788" cy="1150937"/>
          </a:xfrm>
          <a:prstGeom prst="rect">
            <a:avLst/>
          </a:prstGeom>
          <a:solidFill>
            <a:srgbClr val="99FFCC">
              <a:alpha val="44000"/>
            </a:srgbClr>
          </a:solidFill>
          <a:ln w="444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691" name="WordArt 43"/>
          <p:cNvSpPr>
            <a:spLocks noChangeArrowheads="1" noChangeShapeType="1" noTextEdit="1"/>
          </p:cNvSpPr>
          <p:nvPr/>
        </p:nvSpPr>
        <p:spPr bwMode="auto">
          <a:xfrm>
            <a:off x="7956550" y="4724400"/>
            <a:ext cx="6381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запах</a:t>
            </a:r>
          </a:p>
        </p:txBody>
      </p:sp>
      <p:sp>
        <p:nvSpPr>
          <p:cNvPr id="27692" name="WordArt 44"/>
          <p:cNvSpPr>
            <a:spLocks noChangeArrowheads="1" noChangeShapeType="1" noTextEdit="1"/>
          </p:cNvSpPr>
          <p:nvPr/>
        </p:nvSpPr>
        <p:spPr bwMode="auto">
          <a:xfrm>
            <a:off x="3709988" y="3270250"/>
            <a:ext cx="172402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растворимость</a:t>
            </a: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2268538" y="1557338"/>
            <a:ext cx="2087562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5364163" y="1557338"/>
            <a:ext cx="295275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4572000" y="1557338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/>
      <p:bldP spid="27668" grpId="0"/>
      <p:bldP spid="27671" grpId="0"/>
      <p:bldP spid="27672" grpId="0"/>
      <p:bldP spid="27675" grpId="0"/>
      <p:bldP spid="27676" grpId="0"/>
      <p:bldP spid="27677" grpId="0"/>
      <p:bldP spid="27678" grpId="0" animBg="1"/>
      <p:bldP spid="27681" grpId="0" animBg="1"/>
      <p:bldP spid="27682" grpId="0" animBg="1"/>
      <p:bldP spid="27683" grpId="0" animBg="1"/>
      <p:bldP spid="27684" grpId="0" animBg="1"/>
      <p:bldP spid="27685" grpId="0" animBg="1"/>
      <p:bldP spid="27687" grpId="1" animBg="1"/>
      <p:bldP spid="27688" grpId="0" animBg="1"/>
      <p:bldP spid="27689" grpId="1"/>
      <p:bldP spid="27690" grpId="0" animBg="1"/>
      <p:bldP spid="27691" grpId="0"/>
      <p:bldP spid="27692" grpId="0"/>
      <p:bldP spid="27693" grpId="1" animBg="1"/>
      <p:bldP spid="27695" grpId="0" animBg="1"/>
      <p:bldP spid="276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8295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000240"/>
          <a:ext cx="8643998" cy="857256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ts val="1190"/>
                        </a:lnSpc>
                        <a:spcAft>
                          <a:spcPts val="0"/>
                        </a:spcAft>
                        <a:tabLst>
                          <a:tab pos="2432050" algn="l"/>
                        </a:tabLst>
                      </a:pPr>
                      <a:endParaRPr lang="ru-RU" sz="2400" i="1" dirty="0" smtClean="0">
                        <a:latin typeface="Century Schoolbook"/>
                        <a:ea typeface="Times New Roman"/>
                        <a:cs typeface="Century Schoolbook"/>
                      </a:endParaRPr>
                    </a:p>
                    <a:p>
                      <a:pPr algn="just">
                        <a:lnSpc>
                          <a:spcPts val="1190"/>
                        </a:lnSpc>
                        <a:spcAft>
                          <a:spcPts val="0"/>
                        </a:spcAft>
                        <a:tabLst>
                          <a:tab pos="2432050" algn="l"/>
                        </a:tabLst>
                      </a:pPr>
                      <a:r>
                        <a:rPr lang="ru-RU" sz="240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У </a:t>
                      </a:r>
                      <a:r>
                        <a:rPr lang="ru-RU" sz="2400" i="1" dirty="0">
                          <a:latin typeface="Century Schoolbook"/>
                          <a:ea typeface="Times New Roman"/>
                          <a:cs typeface="Century Schoolbook"/>
                        </a:rPr>
                        <a:t>этих тел </a:t>
                      </a:r>
                      <a:r>
                        <a:rPr lang="ru-RU" sz="240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одинаковые…</a:t>
                      </a:r>
                      <a:r>
                        <a:rPr lang="ru-RU" sz="2400" i="1" baseline="0" dirty="0" smtClean="0">
                          <a:latin typeface="Times New Roman"/>
                          <a:ea typeface="Times New Roman"/>
                          <a:cs typeface="Century Schoolbook"/>
                        </a:rPr>
                        <a:t>        </a:t>
                      </a:r>
                      <a:r>
                        <a:rPr lang="ru-RU" sz="240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У </a:t>
                      </a:r>
                      <a:r>
                        <a:rPr lang="ru-RU" sz="2400" i="1" dirty="0">
                          <a:latin typeface="Century Schoolbook"/>
                          <a:ea typeface="Times New Roman"/>
                          <a:cs typeface="Century Schoolbook"/>
                        </a:rPr>
                        <a:t>этих тел </a:t>
                      </a:r>
                      <a:r>
                        <a:rPr lang="ru-RU" sz="240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одинаковые…</a:t>
                      </a:r>
                    </a:p>
                    <a:p>
                      <a:pPr algn="just">
                        <a:lnSpc>
                          <a:spcPts val="1190"/>
                        </a:lnSpc>
                        <a:spcAft>
                          <a:spcPts val="0"/>
                        </a:spcAft>
                        <a:tabLst>
                          <a:tab pos="2432050" algn="l"/>
                        </a:tabLst>
                      </a:pPr>
                      <a:r>
                        <a:rPr lang="ru-RU" sz="2400" dirty="0" smtClean="0">
                          <a:latin typeface="Century Schoolbook"/>
                          <a:ea typeface="Times New Roman"/>
                          <a:cs typeface="Times New Roman"/>
                        </a:rPr>
                        <a:t>               </a:t>
                      </a:r>
                      <a:endParaRPr lang="ru-RU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190"/>
                        </a:lnSpc>
                        <a:spcAft>
                          <a:spcPts val="0"/>
                        </a:spcAft>
                        <a:tabLst>
                          <a:tab pos="2432050" algn="l"/>
                        </a:tabLst>
                      </a:pPr>
                      <a:r>
                        <a:rPr lang="ru-RU" sz="240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  но </a:t>
                      </a:r>
                      <a:r>
                        <a:rPr lang="ru-RU" sz="2400" i="1" dirty="0">
                          <a:latin typeface="Century Schoolbook"/>
                          <a:ea typeface="Times New Roman"/>
                          <a:cs typeface="Century Schoolbook"/>
                        </a:rPr>
                        <a:t>разные ....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Century Schoolbook"/>
                        </a:rPr>
                        <a:t>	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Century Schoolbook"/>
                        </a:rPr>
                        <a:t>                            </a:t>
                      </a:r>
                      <a:r>
                        <a:rPr lang="ru-RU" sz="2400" i="1" dirty="0" smtClean="0">
                          <a:latin typeface="Century Schoolbook"/>
                          <a:ea typeface="Times New Roman"/>
                          <a:cs typeface="Century Schoolbook"/>
                        </a:rPr>
                        <a:t>но </a:t>
                      </a:r>
                      <a:r>
                        <a:rPr lang="ru-RU" sz="2400" i="1" dirty="0">
                          <a:latin typeface="Century Schoolbook"/>
                          <a:ea typeface="Times New Roman"/>
                          <a:cs typeface="Century Schoolbook"/>
                        </a:rPr>
                        <a:t>разный ....</a:t>
                      </a:r>
                      <a:endParaRPr lang="ru-RU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2860" marR="22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58"/>
            <a:ext cx="91440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714620"/>
          <a:ext cx="257176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</a:tblGrid>
              <a:tr h="76773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ТВЁРДОЕ  ТЕЛО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86116" y="2786058"/>
          <a:ext cx="2762248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48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ЖИДКОСТЬ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57950" y="2714620"/>
          <a:ext cx="2547934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34"/>
              </a:tblGrid>
              <a:tr h="1357322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ГАЗ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Овал 11"/>
          <p:cNvSpPr/>
          <p:nvPr/>
        </p:nvSpPr>
        <p:spPr>
          <a:xfrm>
            <a:off x="1214414" y="1357298"/>
            <a:ext cx="364333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ПЛАВЛЕНИЕ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4857752" y="1357298"/>
            <a:ext cx="364333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ГАЗООБРА-ЗОВАНИЕ</a:t>
            </a:r>
            <a:endParaRPr lang="ru-RU" sz="3600" dirty="0"/>
          </a:p>
        </p:txBody>
      </p:sp>
      <p:sp>
        <p:nvSpPr>
          <p:cNvPr id="14" name="Овал 13"/>
          <p:cNvSpPr/>
          <p:nvPr/>
        </p:nvSpPr>
        <p:spPr>
          <a:xfrm>
            <a:off x="2714612" y="500042"/>
            <a:ext cx="4429156" cy="7715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СУБЛИМАЦИЯ</a:t>
            </a:r>
            <a:endParaRPr lang="ru-RU" sz="3600" dirty="0"/>
          </a:p>
        </p:txBody>
      </p:sp>
      <p:sp>
        <p:nvSpPr>
          <p:cNvPr id="15" name="Овал 14"/>
          <p:cNvSpPr/>
          <p:nvPr/>
        </p:nvSpPr>
        <p:spPr>
          <a:xfrm>
            <a:off x="1214414" y="4071942"/>
            <a:ext cx="364333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КРИСТАЛ-ЛИЗАЦИЯ</a:t>
            </a:r>
            <a:endParaRPr lang="ru-RU" sz="3600" dirty="0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364333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КОНДЕН-САЦИЯ</a:t>
            </a:r>
            <a:endParaRPr lang="ru-RU" sz="3600" dirty="0"/>
          </a:p>
        </p:txBody>
      </p:sp>
      <p:sp>
        <p:nvSpPr>
          <p:cNvPr id="17" name="Овал 16"/>
          <p:cNvSpPr/>
          <p:nvPr/>
        </p:nvSpPr>
        <p:spPr>
          <a:xfrm>
            <a:off x="3071802" y="5286388"/>
            <a:ext cx="364333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КРИСТАЛ-ЛИЗАЦИЯ</a:t>
            </a:r>
            <a:endParaRPr lang="ru-RU" sz="3600" dirty="0"/>
          </a:p>
        </p:txBody>
      </p:sp>
      <p:sp>
        <p:nvSpPr>
          <p:cNvPr id="22" name="Выгнутая вверх стрелка 21"/>
          <p:cNvSpPr/>
          <p:nvPr/>
        </p:nvSpPr>
        <p:spPr>
          <a:xfrm>
            <a:off x="571472" y="1357298"/>
            <a:ext cx="4786346" cy="1445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4357654" y="1357298"/>
            <a:ext cx="4786346" cy="1445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571472" y="357166"/>
            <a:ext cx="8572528" cy="23745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низ стрелка 24"/>
          <p:cNvSpPr/>
          <p:nvPr/>
        </p:nvSpPr>
        <p:spPr>
          <a:xfrm flipH="1">
            <a:off x="4500562" y="4071942"/>
            <a:ext cx="4357718" cy="1428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 flipH="1">
            <a:off x="642910" y="4071942"/>
            <a:ext cx="4572032" cy="1428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 flipH="1">
            <a:off x="428596" y="4071942"/>
            <a:ext cx="8501122" cy="25717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ЛАБОРАТОРНАЯ РАБОТА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Тема: </a:t>
            </a:r>
            <a:r>
              <a:rPr lang="ru-RU" b="1" dirty="0" smtClean="0"/>
              <a:t>«</a:t>
            </a:r>
            <a:r>
              <a:rPr lang="ru-RU" b="1" dirty="0"/>
              <a:t>Сравнение характеристик </a:t>
            </a:r>
            <a:r>
              <a:rPr lang="ru-RU" b="1" dirty="0" smtClean="0"/>
              <a:t>тел»</a:t>
            </a:r>
          </a:p>
          <a:p>
            <a:pPr>
              <a:buNone/>
            </a:pPr>
            <a:r>
              <a:rPr lang="ru-RU" dirty="0" smtClean="0"/>
              <a:t>Цель: </a:t>
            </a:r>
            <a:r>
              <a:rPr lang="ru-RU" b="1" dirty="0" smtClean="0"/>
              <a:t>научиться сравнивать характеристики тел</a:t>
            </a:r>
            <a:endParaRPr lang="ru-RU" b="1" dirty="0"/>
          </a:p>
          <a:p>
            <a:pPr>
              <a:buNone/>
            </a:pPr>
            <a:r>
              <a:rPr lang="ru-RU" dirty="0" smtClean="0"/>
              <a:t>Оборудование: 1) …</a:t>
            </a:r>
          </a:p>
          <a:p>
            <a:pPr>
              <a:buNone/>
            </a:pPr>
            <a:r>
              <a:rPr lang="ru-RU" dirty="0" smtClean="0"/>
              <a:t>                              2) …</a:t>
            </a:r>
          </a:p>
          <a:p>
            <a:pPr>
              <a:buNone/>
            </a:pPr>
            <a:r>
              <a:rPr lang="ru-RU" dirty="0" smtClean="0"/>
              <a:t>                              3)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>
                <a:solidFill>
                  <a:srgbClr val="FF0000"/>
                </a:solidFill>
              </a:rPr>
              <a:t>Задание </a:t>
            </a:r>
            <a:r>
              <a:rPr lang="ru-RU" b="1" u="sng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</a:t>
            </a:r>
            <a:r>
              <a:rPr lang="ru-RU" dirty="0"/>
              <a:t>Положите перед собой тела, </a:t>
            </a:r>
            <a:r>
              <a:rPr lang="ru-RU" dirty="0" smtClean="0"/>
              <a:t>которые </a:t>
            </a:r>
            <a:r>
              <a:rPr lang="ru-RU" dirty="0"/>
              <a:t>на уроке физики обычно лежат на парте, и ответьте на вопросы.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 </a:t>
            </a:r>
            <a:r>
              <a:rPr lang="ru-RU" dirty="0"/>
              <a:t>каких веществ изготовлены эти </a:t>
            </a:r>
            <a:r>
              <a:rPr lang="ru-RU" dirty="0" smtClean="0"/>
              <a:t>тела?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</a:t>
            </a:r>
            <a:r>
              <a:rPr lang="ru-RU" dirty="0"/>
              <a:t>тела изготовлены из одного и того </a:t>
            </a:r>
            <a:r>
              <a:rPr lang="ru-RU" dirty="0" smtClean="0"/>
              <a:t>же</a:t>
            </a:r>
            <a:r>
              <a:rPr lang="ru-RU" b="1" dirty="0" smtClean="0"/>
              <a:t> </a:t>
            </a:r>
            <a:r>
              <a:rPr lang="ru-RU" dirty="0" smtClean="0"/>
              <a:t>вещества?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</a:t>
            </a:r>
            <a:r>
              <a:rPr lang="ru-RU" dirty="0"/>
              <a:t>тела имеют одинаковые, а какие различные: а) форму; б) </a:t>
            </a:r>
            <a:r>
              <a:rPr lang="ru-RU" dirty="0" smtClean="0"/>
              <a:t>объём?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</a:t>
            </a:r>
            <a:r>
              <a:rPr lang="ru-RU" dirty="0"/>
              <a:t>тела имеют одинаковый цвет; </a:t>
            </a:r>
            <a:r>
              <a:rPr lang="ru-RU" dirty="0" smtClean="0"/>
              <a:t>запах</a:t>
            </a:r>
            <a:r>
              <a:rPr lang="ru-RU" dirty="0"/>
              <a:t>?</a:t>
            </a:r>
          </a:p>
          <a:p>
            <a:pPr>
              <a:buNone/>
            </a:pPr>
            <a:r>
              <a:rPr lang="ru-RU" b="1" u="sng" dirty="0">
                <a:solidFill>
                  <a:srgbClr val="FF0000"/>
                </a:solidFill>
              </a:rPr>
              <a:t>Задание </a:t>
            </a:r>
            <a:r>
              <a:rPr lang="ru-RU" b="1" u="sng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</a:t>
            </a:r>
            <a:r>
              <a:rPr lang="ru-RU" dirty="0"/>
              <a:t>Вспомните и запишите как можно больше тел, которые состоят из тех же </a:t>
            </a:r>
            <a:r>
              <a:rPr lang="ru-RU" dirty="0" smtClean="0"/>
              <a:t>веществ</a:t>
            </a:r>
            <a:r>
              <a:rPr lang="ru-RU" dirty="0"/>
              <a:t>, что и тела, лежащие сейчас на парте.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</a:rPr>
              <a:t>Рефлексия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 узнал __________________________________________________________________________</a:t>
            </a:r>
          </a:p>
          <a:p>
            <a:r>
              <a:rPr lang="ru-RU" dirty="0" smtClean="0"/>
              <a:t>Я научился __________________________________________________________________________</a:t>
            </a:r>
          </a:p>
          <a:p>
            <a:r>
              <a:rPr lang="ru-RU" dirty="0" smtClean="0"/>
              <a:t>Я получил возможность научиться _________________________________________________________________________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Характеристики тел и веществ</vt:lpstr>
      <vt:lpstr>Первичная диагностика</vt:lpstr>
      <vt:lpstr>Основные характеристики</vt:lpstr>
      <vt:lpstr>Слайд 4</vt:lpstr>
      <vt:lpstr>Слайд 5</vt:lpstr>
      <vt:lpstr>Слайд 6</vt:lpstr>
      <vt:lpstr>ЛАБОРАТОРНАЯ РАБОТА </vt:lpstr>
      <vt:lpstr>ХОД РАБОТЫ</vt:lpstr>
      <vt:lpstr>Рефлексия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Характеристики тел и веществ</dc:title>
  <dc:creator>Физика</dc:creator>
  <cp:lastModifiedBy>Физика</cp:lastModifiedBy>
  <cp:revision>4</cp:revision>
  <dcterms:created xsi:type="dcterms:W3CDTF">2014-10-08T22:37:44Z</dcterms:created>
  <dcterms:modified xsi:type="dcterms:W3CDTF">2014-10-08T23:09:37Z</dcterms:modified>
</cp:coreProperties>
</file>