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BF094-4127-47DB-9FF0-293F9303FE27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C217-061C-4A33-AE48-8062C46ACF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Тела и 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вещества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>
              <a:buNone/>
            </a:pPr>
            <a:r>
              <a:rPr lang="ru-RU" sz="5400" b="1" dirty="0" smtClean="0"/>
              <a:t>Найдите ответ на вопрос «Какими свойствами обладают жидкие, твёрдые и газообразные тела»?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</a:rPr>
              <a:t>Первичная диагностика</a:t>
            </a:r>
            <a:endParaRPr lang="ru-RU" b="1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 знаю 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 умею 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 хочу научиться 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Зелёным</a:t>
            </a:r>
            <a:r>
              <a:rPr lang="ru-RU" sz="4000" b="1" dirty="0" smtClean="0"/>
              <a:t> карандашом подчеркните в списке </a:t>
            </a:r>
            <a:r>
              <a:rPr lang="ru-RU" sz="4000" b="1" dirty="0" smtClean="0">
                <a:solidFill>
                  <a:srgbClr val="00B050"/>
                </a:solidFill>
              </a:rPr>
              <a:t>тела</a:t>
            </a:r>
            <a:r>
              <a:rPr lang="ru-RU" sz="4000" b="1" dirty="0" smtClean="0"/>
              <a:t>, а </a:t>
            </a:r>
            <a:r>
              <a:rPr lang="ru-RU" sz="4000" b="1" dirty="0" smtClean="0">
                <a:solidFill>
                  <a:srgbClr val="FF0000"/>
                </a:solidFill>
              </a:rPr>
              <a:t>красным</a:t>
            </a:r>
            <a:r>
              <a:rPr lang="ru-RU" sz="4000" b="1" dirty="0" smtClean="0"/>
              <a:t> — </a:t>
            </a:r>
            <a:r>
              <a:rPr lang="ru-RU" sz="4000" b="1" dirty="0" smtClean="0">
                <a:solidFill>
                  <a:srgbClr val="FF0000"/>
                </a:solidFill>
              </a:rPr>
              <a:t>вещества</a:t>
            </a:r>
            <a:r>
              <a:rPr lang="ru-RU" sz="40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4013">
              <a:buNone/>
            </a:pPr>
            <a:r>
              <a:rPr lang="ru-RU" b="1" dirty="0" smtClean="0"/>
              <a:t>Метеорит</a:t>
            </a:r>
            <a:r>
              <a:rPr lang="ru-RU" b="1" dirty="0"/>
              <a:t>, железо, кусок горной породы, поваренная соль, </a:t>
            </a:r>
            <a:r>
              <a:rPr lang="ru-RU" b="1" dirty="0" smtClean="0"/>
              <a:t>вода, </a:t>
            </a:r>
            <a:r>
              <a:rPr lang="ru-RU" b="1" dirty="0"/>
              <a:t>песчинка, полиэтилен, сосулька</a:t>
            </a:r>
            <a:r>
              <a:rPr lang="ru-RU" b="1" dirty="0" smtClean="0"/>
              <a:t>.</a:t>
            </a:r>
          </a:p>
          <a:p>
            <a:pPr marL="0" indent="354013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Метеорит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железо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00B050"/>
                </a:solidFill>
              </a:rPr>
              <a:t>кусок горной породы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поваренная соль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вода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00B050"/>
                </a:solidFill>
              </a:rPr>
              <a:t>песчинка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полиэтилен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00B050"/>
                </a:solidFill>
              </a:rPr>
              <a:t>сосулька</a:t>
            </a:r>
            <a:r>
              <a:rPr lang="ru-RU" b="1" dirty="0" smtClean="0"/>
              <a:t>.</a:t>
            </a:r>
          </a:p>
          <a:p>
            <a:pPr marL="0" indent="354013">
              <a:buNone/>
            </a:pPr>
            <a:endParaRPr lang="ru-RU" b="1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Дополните таблицу своими примерами (по образцу</a:t>
            </a:r>
            <a:r>
              <a:rPr lang="ru-RU" dirty="0" smtClean="0"/>
              <a:t>).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95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71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Segoe UI"/>
                          <a:ea typeface="Times New Roman"/>
                          <a:cs typeface="Segoe UI"/>
                        </a:rPr>
                        <a:t>Тела</a:t>
                      </a:r>
                      <a:endParaRPr lang="ru-RU" sz="2800" dirty="0">
                        <a:latin typeface="Segoe UI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35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Segoe UI"/>
                          <a:ea typeface="Times New Roman"/>
                          <a:cs typeface="Segoe UI"/>
                        </a:rPr>
                        <a:t>Вещества</a:t>
                      </a:r>
                      <a:endParaRPr lang="ru-RU" sz="2800" dirty="0">
                        <a:latin typeface="Segoe UI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3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Нож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244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Сталь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Капля </a:t>
                      </a: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росы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244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Вода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Мячик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244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Резина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</a:rPr>
              <a:t>Зарисуйте в тетради</a:t>
            </a:r>
            <a:endParaRPr lang="ru-RU" b="1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Модели атомов и молекул простых веществ обведите зелёным карандашом, а модели молекул сложных веществ – красным.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143248"/>
            <a:ext cx="6699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143248"/>
            <a:ext cx="4889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07181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3071810"/>
            <a:ext cx="8493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4857760"/>
            <a:ext cx="750888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5357818" y="4429132"/>
            <a:ext cx="3420000" cy="2628000"/>
            <a:chOff x="13680" y="4781"/>
            <a:chExt cx="3060" cy="2621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680" y="4781"/>
              <a:ext cx="3060" cy="2289"/>
            </a:xfrm>
            <a:prstGeom prst="rect">
              <a:avLst/>
            </a:prstGeom>
            <a:noFill/>
          </p:spPr>
        </p:pic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14616" y="7179"/>
              <a:ext cx="1555" cy="22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 Unicode" pitchFamily="34" charset="0"/>
                </a:rPr>
                <a:t>Молекула белка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28662" y="385762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Атом железа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08" y="357187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Молекула кислорода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786314" y="378619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Атом меди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00826" y="3643314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Молекула оксида меди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535782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Молекула углекислого газа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92905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Молекула белка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/>
          <a:lstStyle/>
          <a:p>
            <a:pPr marL="0" indent="354013">
              <a:buNone/>
            </a:pPr>
            <a:r>
              <a:rPr lang="ru-RU" dirty="0" smtClean="0"/>
              <a:t>Тела имеют различную форму, объём и окраску. Внимательно рассмотрите рисунки, а затем закончите предложения.</a:t>
            </a:r>
            <a:r>
              <a:rPr lang="ru-RU" i="1" dirty="0"/>
              <a:t> </a:t>
            </a:r>
            <a:endParaRPr lang="ru-RU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285720" y="2000240"/>
            <a:ext cx="8572560" cy="4857760"/>
            <a:chOff x="1526" y="9878"/>
            <a:chExt cx="7402" cy="6149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6" y="10504"/>
              <a:ext cx="7402" cy="5522"/>
            </a:xfrm>
            <a:prstGeom prst="rect">
              <a:avLst/>
            </a:prstGeom>
            <a:noFill/>
          </p:spPr>
        </p:pic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5299" y="9878"/>
              <a:ext cx="2851" cy="25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 Schoolbook" pitchFamily="18" charset="0"/>
                </a:rPr>
                <a:t>У этих тел одинаковые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Ответьте на вопросы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Что общего в свойствах газов и жидкостей? В чем их различия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________________________________________________________________________________________________________________________</a:t>
            </a:r>
            <a:endParaRPr lang="ru-RU" b="1" dirty="0"/>
          </a:p>
          <a:p>
            <a:r>
              <a:rPr lang="ru-RU" b="1" dirty="0"/>
              <a:t>Что общего в свойствах жидкостей и </a:t>
            </a:r>
            <a:r>
              <a:rPr lang="ru-RU" b="1" dirty="0" smtClean="0"/>
              <a:t>твёрдых </a:t>
            </a:r>
            <a:r>
              <a:rPr lang="ru-RU" b="1" dirty="0"/>
              <a:t>тел? В чем их различия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________________________________________________________________________________________________________________________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Решите задачу.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 </a:t>
            </a:r>
            <a:r>
              <a:rPr lang="ru-RU" b="1" dirty="0"/>
              <a:t>предмете известно, что он хорошо сохраняет свой </a:t>
            </a:r>
            <a:r>
              <a:rPr lang="ru-RU" b="1" dirty="0" smtClean="0"/>
              <a:t>объём </a:t>
            </a:r>
            <a:r>
              <a:rPr lang="ru-RU" b="1" dirty="0"/>
              <a:t>и форму. В каком состоянии находится вещество, из которого состоит этот предмет?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</a:rPr>
              <a:t>Рефлексия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Я узнал __________________________________________________________________________</a:t>
            </a:r>
          </a:p>
          <a:p>
            <a:r>
              <a:rPr lang="ru-RU" dirty="0" smtClean="0"/>
              <a:t>Я научился __________________________________________________________________________</a:t>
            </a:r>
          </a:p>
          <a:p>
            <a:r>
              <a:rPr lang="ru-RU" dirty="0" smtClean="0"/>
              <a:t>Я получил возможность научиться _________________________________________________________________________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249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Тела и вещества</vt:lpstr>
      <vt:lpstr>Первичная диагностика</vt:lpstr>
      <vt:lpstr>Зелёным карандашом подчеркните в списке тела, а красным — вещества. </vt:lpstr>
      <vt:lpstr>Дополните таблицу своими примерами (по образцу).</vt:lpstr>
      <vt:lpstr>Зарисуйте в тетради</vt:lpstr>
      <vt:lpstr>  </vt:lpstr>
      <vt:lpstr>Ответьте на вопросы.</vt:lpstr>
      <vt:lpstr>Решите задачу.</vt:lpstr>
      <vt:lpstr>Рефлексия </vt:lpstr>
      <vt:lpstr>Домашнее задание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Тела и вещества</dc:title>
  <dc:creator>Физика</dc:creator>
  <cp:lastModifiedBy>Физика</cp:lastModifiedBy>
  <cp:revision>5</cp:revision>
  <dcterms:created xsi:type="dcterms:W3CDTF">2014-10-01T06:09:00Z</dcterms:created>
  <dcterms:modified xsi:type="dcterms:W3CDTF">2014-10-01T06:55:51Z</dcterms:modified>
</cp:coreProperties>
</file>