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5" r:id="rId3"/>
    <p:sldId id="264" r:id="rId4"/>
    <p:sldId id="268" r:id="rId5"/>
    <p:sldId id="269" r:id="rId6"/>
    <p:sldId id="270" r:id="rId7"/>
    <p:sldId id="271" r:id="rId8"/>
    <p:sldId id="274" r:id="rId9"/>
    <p:sldId id="272" r:id="rId10"/>
    <p:sldId id="265" r:id="rId11"/>
    <p:sldId id="266" r:id="rId12"/>
    <p:sldId id="26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6824B8-314D-4885-9AE3-ECC41903A03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F511FA-0DF9-453A-BB8C-417812C7C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Япония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маленькая </a:t>
            </a:r>
            <a:r>
              <a:rPr lang="ru-RU" sz="2400" dirty="0" smtClean="0">
                <a:solidFill>
                  <a:srgbClr val="FFFF00"/>
                </a:solidFill>
              </a:rPr>
              <a:t>страна с древними традициями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костя\Desktop\оксана_япония\171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94618"/>
            <a:ext cx="5077690" cy="5563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Боевые искусства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1. Боевое искусство, возникшее из приемов джиу-джитсу. Основатель –выдающийся педагог и тренер </a:t>
            </a:r>
            <a:r>
              <a:rPr lang="ru-RU" sz="2400" dirty="0" err="1" smtClean="0">
                <a:latin typeface="+mj-lt"/>
              </a:rPr>
              <a:t>Д.Кано</a:t>
            </a:r>
            <a:r>
              <a:rPr lang="ru-RU" sz="2400" dirty="0" smtClean="0">
                <a:latin typeface="+mj-lt"/>
              </a:rPr>
              <a:t>, основавший в 1882 г. свою школу «</a:t>
            </a:r>
            <a:r>
              <a:rPr lang="ru-RU" sz="2400" dirty="0" err="1" smtClean="0">
                <a:latin typeface="+mj-lt"/>
              </a:rPr>
              <a:t>Кодокан</a:t>
            </a:r>
            <a:r>
              <a:rPr lang="ru-RU" sz="2400" dirty="0" smtClean="0">
                <a:latin typeface="+mj-lt"/>
              </a:rPr>
              <a:t>», являющуюся сегодня крупнейшим центром подготовки.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2. Искусство, название которого состоит из трёх символов, которые переводятся как гармония, внутренняя сила, путь (дорога).</a:t>
            </a:r>
          </a:p>
          <a:p>
            <a:pPr marL="594360" indent="-457200">
              <a:buAutoNum type="arabicPeriod" startAt="3"/>
            </a:pPr>
            <a:r>
              <a:rPr lang="ru-RU" sz="2400" dirty="0" smtClean="0">
                <a:latin typeface="+mj-lt"/>
              </a:rPr>
              <a:t>Особый вид искусства, никогда не применявшееся в бою, имеет обрядовый характер.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4. </a:t>
            </a:r>
            <a:r>
              <a:rPr lang="ru-RU" dirty="0" smtClean="0"/>
              <a:t>Искусство, название которого  переводится «голыми руками».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\Desktop\оксана_япония\gz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7527" y="2719382"/>
            <a:ext cx="4436473" cy="4138618"/>
          </a:xfrm>
          <a:prstGeom prst="rect">
            <a:avLst/>
          </a:prstGeom>
          <a:noFill/>
        </p:spPr>
      </p:pic>
      <p:pic>
        <p:nvPicPr>
          <p:cNvPr id="1027" name="Picture 3" descr="C:\Users\костя\Desktop\оксана_япония\12601669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4781407" cy="33576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Боевое искусство, возникшее из приемов джиу-джитсу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6124"/>
            <a:ext cx="164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Дзюдо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00570"/>
            <a:ext cx="464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2. Искусство, название которого состоит из трёх символов, которые переводятся как гармония, внутренняя сила, путь (дорога).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62150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Ай </a:t>
            </a:r>
            <a:r>
              <a:rPr lang="ru-RU" sz="2800" dirty="0" err="1" smtClean="0">
                <a:solidFill>
                  <a:srgbClr val="FFFF00"/>
                </a:solidFill>
                <a:latin typeface="+mj-lt"/>
              </a:rPr>
              <a:t>ки</a:t>
            </a:r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 до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стя\Desktop\оксана_япония\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072494" cy="5711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3. Особый вид искусства, никогда не применявшееся в бою, имеет обрядовый характер</a:t>
            </a:r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12" y="607220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latin typeface="+mj-lt"/>
              </a:rPr>
              <a:t>Сумо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14350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4. Искусство, название которого  переводится «голыми руками»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004" r="6224"/>
          <a:stretch>
            <a:fillRect/>
          </a:stretch>
        </p:blipFill>
        <p:spPr bwMode="auto">
          <a:xfrm>
            <a:off x="0" y="3057525"/>
            <a:ext cx="4500594" cy="3800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326" y="0"/>
            <a:ext cx="3179674" cy="38004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429000"/>
            <a:ext cx="4714876" cy="31983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22145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Каратэ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715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Частью </a:t>
            </a:r>
            <a:r>
              <a:rPr lang="ru-RU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образа жизни населения являются давние культурные, бытовые </a:t>
            </a:r>
            <a:r>
              <a:rPr lang="ru-RU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традиции</a:t>
            </a:r>
            <a:endParaRPr lang="ru-RU" dirty="0" smtClean="0"/>
          </a:p>
          <a:p>
            <a:pPr>
              <a:buNone/>
            </a:pPr>
            <a:endParaRPr lang="ru-RU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ru-RU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6" descr="CIMG0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235859" cy="54294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786" y="107154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Снежный фестиваль в Саппоро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Назовите   эти  традиции  по - </a:t>
            </a:r>
            <a:r>
              <a:rPr lang="ru-RU" sz="2800" dirty="0" err="1" smtClean="0">
                <a:solidFill>
                  <a:srgbClr val="FFFF00"/>
                </a:solidFill>
              </a:rPr>
              <a:t>японски</a:t>
            </a:r>
            <a:r>
              <a:rPr lang="ru-RU" sz="2800" dirty="0" smtClean="0">
                <a:solidFill>
                  <a:srgbClr val="FFFF00"/>
                </a:solidFill>
              </a:rPr>
              <a:t>: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4952062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ru-RU" b="1" dirty="0" smtClean="0"/>
              <a:t>1.Искусство создания композиции из срезанных цветов, побегов в специальных сосудах.</a:t>
            </a:r>
          </a:p>
          <a:p>
            <a:pPr>
              <a:buNone/>
            </a:pPr>
            <a:r>
              <a:rPr lang="ru-RU" b="1" dirty="0" smtClean="0"/>
              <a:t>2. Карликовое растение.</a:t>
            </a:r>
          </a:p>
          <a:p>
            <a:pPr>
              <a:buNone/>
            </a:pPr>
            <a:r>
              <a:rPr lang="ru-RU" b="1" dirty="0" smtClean="0"/>
              <a:t>3. Главная традиция Японии, когда рабочий день сокращен, занятия в школе не проводят.</a:t>
            </a:r>
          </a:p>
          <a:p>
            <a:pPr>
              <a:buNone/>
            </a:pPr>
            <a:r>
              <a:rPr lang="ru-RU" b="1" dirty="0" smtClean="0"/>
              <a:t>4. Искусница.</a:t>
            </a:r>
          </a:p>
          <a:p>
            <a:pPr>
              <a:buNone/>
            </a:pPr>
            <a:r>
              <a:rPr lang="ru-RU" b="1" dirty="0" smtClean="0"/>
              <a:t>5. Брелок, произведение миниатюрной скульптуры.</a:t>
            </a:r>
          </a:p>
          <a:p>
            <a:pPr>
              <a:buNone/>
            </a:pPr>
            <a:r>
              <a:rPr lang="ru-RU" b="1" dirty="0" smtClean="0"/>
              <a:t>6. Военно-феодальное сословие («служивый человек, слуга»).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стя\Desktop\оксана_япония\clgjcev67txlk7g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63485" cy="34165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500042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10" indent="-514350">
              <a:buNone/>
            </a:pPr>
            <a:r>
              <a:rPr lang="ru-RU" sz="2400" dirty="0" smtClean="0">
                <a:latin typeface="+mj-lt"/>
              </a:rPr>
              <a:t>1.Искусство создания композиции из срезанных цветов, побегов в специальных сосудах.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35769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Икебана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029" y="3214686"/>
            <a:ext cx="5464971" cy="3643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стя\Desktop\оксана_япония\eab37f4593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357586" cy="3857494"/>
          </a:xfrm>
          <a:prstGeom prst="rect">
            <a:avLst/>
          </a:prstGeom>
          <a:noFill/>
        </p:spPr>
      </p:pic>
      <p:pic>
        <p:nvPicPr>
          <p:cNvPr id="4099" name="Picture 3" descr="C:\Users\костя\Desktop\оксана_япония\1228999535_japa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3" y="3143248"/>
            <a:ext cx="5786447" cy="3471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285728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2. Карликовое растение</a:t>
            </a:r>
            <a:endParaRPr lang="ru-RU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14351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latin typeface="+mj-lt"/>
              </a:rPr>
              <a:t>Бонсай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стя\Desktop\оксана_япония\go_fudzi_jap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4671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Праздник цветения сакуры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1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3. Главная традиция Японии, когда рабочий день сокращен, занятия в школе не проводят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стя\Desktop\оксана_япония\4513.image_midd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5137" y="0"/>
            <a:ext cx="941913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21429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j-lt"/>
              </a:rPr>
              <a:t>4. Искусница</a:t>
            </a:r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857232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Гейша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5. Брелок, произведение миниатюрной скульптуры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7192"/>
            <a:ext cx="5000660" cy="33208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3851282" cy="2267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888" y="2843202"/>
            <a:ext cx="2902112" cy="40147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16" y="178592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Нэцкэ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6. Военно-феодальное сословие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(«служивый человек, слуга»).</a:t>
            </a:r>
            <a:r>
              <a:rPr lang="ru-RU" sz="2400" b="0" dirty="0" smtClean="0">
                <a:solidFill>
                  <a:schemeClr val="tx1"/>
                </a:solidFill>
              </a:rPr>
              <a:t/>
            </a:r>
            <a:br>
              <a:rPr lang="ru-RU" sz="2400" b="0" dirty="0" smtClean="0">
                <a:solidFill>
                  <a:schemeClr val="tx1"/>
                </a:solidFill>
              </a:rPr>
            </a:br>
            <a:endParaRPr lang="ru-RU" sz="2400" b="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костя\Desktop\оксана_япония\samurai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43734" cy="46982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621508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Самурай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360</TotalTime>
  <Words>280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Япония  маленькая страна с древними традициями </vt:lpstr>
      <vt:lpstr>Слайд 2</vt:lpstr>
      <vt:lpstr>Назовите   эти  традиции  по - японски:</vt:lpstr>
      <vt:lpstr>Слайд 4</vt:lpstr>
      <vt:lpstr>Слайд 5</vt:lpstr>
      <vt:lpstr>Слайд 6</vt:lpstr>
      <vt:lpstr>Слайд 7</vt:lpstr>
      <vt:lpstr>5. Брелок, произведение миниатюрной скульптуры</vt:lpstr>
      <vt:lpstr>6. Военно-феодальное сословие  («служивый человек, слуга»). </vt:lpstr>
      <vt:lpstr>Боевые искусства</vt:lpstr>
      <vt:lpstr>Слайд 11</vt:lpstr>
      <vt:lpstr>Слайд 12</vt:lpstr>
      <vt:lpstr>4. Искусство, название которого  переводится «голыми руками»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</dc:creator>
  <cp:lastModifiedBy>костя</cp:lastModifiedBy>
  <cp:revision>39</cp:revision>
  <dcterms:created xsi:type="dcterms:W3CDTF">2011-03-14T21:27:03Z</dcterms:created>
  <dcterms:modified xsi:type="dcterms:W3CDTF">2014-03-01T22:45:44Z</dcterms:modified>
</cp:coreProperties>
</file>