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43A82F-052C-439C-B666-6CC56F2B633A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789AB4-FD31-4689-A531-9A72B442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михеенко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Татьяна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владимировна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учитель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СОШ №13 г.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курска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Предмет: физика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Класс: 8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Учебник: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Перышкин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Кипение. Удельная теплота парообразования. Зависимость температуры кипения давления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решения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8590728" cy="133732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Какое количество энергии требуется для превращения воды массой 5 кг, взятой при температуре 100 С, в пар?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2780928"/>
            <a:ext cx="8443664" cy="3272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Решение: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Q=Lm</a:t>
            </a:r>
          </a:p>
          <a:p>
            <a:pPr>
              <a:buNone/>
            </a:pPr>
            <a:r>
              <a:rPr lang="en-US" dirty="0" smtClean="0"/>
              <a:t>L=226</a:t>
            </a:r>
            <a:r>
              <a:rPr lang="ru-RU" dirty="0" smtClean="0"/>
              <a:t>0000 Дж/кг – из таблицы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Q=</a:t>
            </a:r>
            <a:r>
              <a:rPr lang="ru-RU" dirty="0" smtClean="0"/>
              <a:t> 2260000 Дж/кг * 5 кг = 11300000 Дж = 11300 кДж = 11,3 МДж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</a:t>
            </a:r>
            <a:r>
              <a:rPr lang="en-US" dirty="0" smtClean="0"/>
              <a:t>Q</a:t>
            </a:r>
            <a:r>
              <a:rPr lang="ru-RU" dirty="0" smtClean="0"/>
              <a:t> = 11,3МДж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276872"/>
            <a:ext cx="3334144" cy="1409328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cs typeface="Times New Roman" pitchFamily="18" charset="0"/>
              </a:rPr>
              <a:t>§ 18, 20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cs typeface="Times New Roman" pitchFamily="18" charset="0"/>
              </a:rPr>
              <a:t>Упр. 10 (4, 5)</a:t>
            </a:r>
          </a:p>
        </p:txBody>
      </p:sp>
      <p:pic>
        <p:nvPicPr>
          <p:cNvPr id="5" name="Содержимое 4" descr="kettle_ima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11960" y="3573016"/>
            <a:ext cx="4143049" cy="233046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получить знания об особенностях физических процессов перехода вещества из жидкого состояния в газообразное путем кипения; </a:t>
            </a:r>
          </a:p>
          <a:p>
            <a:r>
              <a:rPr lang="ru-RU" sz="2800" b="1" dirty="0" smtClean="0"/>
              <a:t>рассмотреть физический смысл удельной теплоты парообразования;</a:t>
            </a:r>
          </a:p>
          <a:p>
            <a:r>
              <a:rPr lang="ru-RU" sz="2800" b="1" dirty="0"/>
              <a:t>у</a:t>
            </a:r>
            <a:r>
              <a:rPr lang="ru-RU" sz="2800" b="1" dirty="0" smtClean="0"/>
              <a:t>становить зависимость температуры кипения от давления.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закипания</a:t>
            </a:r>
            <a:endParaRPr lang="ru-RU" dirty="0"/>
          </a:p>
        </p:txBody>
      </p:sp>
      <p:pic>
        <p:nvPicPr>
          <p:cNvPr id="5" name="Содержимое 4" descr="kipeni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5925" y="2431256"/>
            <a:ext cx="3810000" cy="25622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 каким признакам можно определить начало закипания воды?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Почему пузырьки вначале возникают возле дна сосуда?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Что находится в этих пузырьках?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Почему они поднимаются вверх?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Сразу ли вся вода в сосуде прогревается?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Могут ли пузырьки с паром с самого начала подниматься до поверхности жидкости?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кипения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Кипение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 интенсивный переход жидкости в пар, происходящий с образованием пузырьков пара по всему объему жидкости при определенной температуре.</a:t>
            </a:r>
            <a:endParaRPr lang="ru-RU" dirty="0"/>
          </a:p>
        </p:txBody>
      </p:sp>
      <p:pic>
        <p:nvPicPr>
          <p:cNvPr id="5" name="Содержимое 4" descr="bc4966d8086736dc045b31b7d6cb5a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197894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u="sng" dirty="0" smtClean="0"/>
              <a:t>Температура кипения</a:t>
            </a:r>
            <a:r>
              <a:rPr lang="ru-RU" sz="2800" b="1" dirty="0" smtClean="0"/>
              <a:t> – это температура, при которой жидкость кипит. </a:t>
            </a:r>
            <a:r>
              <a:rPr lang="ru-RU" b="1" dirty="0" smtClean="0">
                <a:solidFill>
                  <a:srgbClr val="C00000"/>
                </a:solidFill>
              </a:rPr>
              <a:t>  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C00000"/>
              </a:solidFill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ВАЖНО!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Во время кипения температура жидкости не меняется.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ПОЧЕМУ?</a:t>
            </a:r>
            <a:endParaRPr lang="ru-RU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Кипение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Испарение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Парообразование происходит по всему объему жидкости</a:t>
            </a:r>
          </a:p>
          <a:p>
            <a:r>
              <a:rPr lang="ru-RU" dirty="0" smtClean="0"/>
              <a:t>Происходит только </a:t>
            </a:r>
            <a:r>
              <a:rPr lang="ru-RU" dirty="0" err="1" smtClean="0"/>
              <a:t>притемпературе</a:t>
            </a:r>
            <a:r>
              <a:rPr lang="ru-RU" dirty="0" smtClean="0"/>
              <a:t> кипения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Парообразование происходит только с поверхности жидкости</a:t>
            </a:r>
          </a:p>
          <a:p>
            <a:r>
              <a:rPr lang="ru-RU" dirty="0" smtClean="0"/>
              <a:t>Происходит при любой температуре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отличается кипение от испарения?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7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Зависимость температуры кипения от давления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b="1" dirty="0" smtClean="0"/>
              <a:t>температура кипения зависит от давления на поверхность жидкости – чем больше давление, тем выше температура кипения, и наоборот.</a:t>
            </a:r>
            <a:endParaRPr lang="ru-RU" b="1" dirty="0"/>
          </a:p>
        </p:txBody>
      </p:sp>
      <p:pic>
        <p:nvPicPr>
          <p:cNvPr id="5" name="Содержимое 4" descr="271097092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0600" y="1693069"/>
            <a:ext cx="4038600" cy="4038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Удельная теплота парообразования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Физическая величина, показывающая, какое количество теплоты необходимо, чтобы обратить жидкость массой 1 кг в пар без изменения температуры, называется </a:t>
            </a:r>
            <a:r>
              <a:rPr lang="ru-RU" sz="2800" b="1" u="sng" dirty="0" smtClean="0"/>
              <a:t>удельной теплотой парообразования</a:t>
            </a:r>
            <a:r>
              <a:rPr lang="ru-RU" sz="2800" b="1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2132856"/>
            <a:ext cx="4038600" cy="201622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= 1 Дж/кг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Lm</a:t>
            </a:r>
            <a:endParaRPr lang="ru-RU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Удельная теплота парообразования некоторых веществ</a:t>
            </a:r>
            <a:endParaRPr lang="ru-RU" dirty="0"/>
          </a:p>
        </p:txBody>
      </p:sp>
      <p:pic>
        <p:nvPicPr>
          <p:cNvPr id="5" name="Содержимое 4" descr="form_6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6375" y="1371600"/>
            <a:ext cx="4009099" cy="468153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Удельная теплота парообразования </a:t>
            </a:r>
            <a:r>
              <a:rPr lang="en-US" dirty="0" smtClean="0"/>
              <a:t>L</a:t>
            </a:r>
            <a:r>
              <a:rPr lang="ru-RU" dirty="0" smtClean="0"/>
              <a:t> воды равна 2260 кДж/кг – это значит, что для превращения 1 кг воды, находящейся при температуре кипения, в пар потребуется 2260 кДж теплоты.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353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Кипение. Удельная теплота парообразования. Зависимость температуры кипения давления</vt:lpstr>
      <vt:lpstr>Цель:</vt:lpstr>
      <vt:lpstr>Процесс закипания</vt:lpstr>
      <vt:lpstr>Определение кипения</vt:lpstr>
      <vt:lpstr>Слайд 5</vt:lpstr>
      <vt:lpstr>Чем отличается кипение от испарения?</vt:lpstr>
      <vt:lpstr>Зависимость температуры кипения от давления</vt:lpstr>
      <vt:lpstr>Удельная теплота парообразования</vt:lpstr>
      <vt:lpstr>Удельная теплота парообразования некоторых веществ</vt:lpstr>
      <vt:lpstr>Пример решения задачи</vt:lpstr>
      <vt:lpstr>Домашнее задание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Кипение. Удельная теплота парообразования. Зависимость температуры кипения давления</dc:title>
  <dc:creator>Паша</dc:creator>
  <cp:lastModifiedBy>Паша</cp:lastModifiedBy>
  <cp:revision>7</cp:revision>
  <dcterms:created xsi:type="dcterms:W3CDTF">2014-10-10T12:40:14Z</dcterms:created>
  <dcterms:modified xsi:type="dcterms:W3CDTF">2014-10-10T14:24:48Z</dcterms:modified>
</cp:coreProperties>
</file>