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48A09C-FEE3-4753-BE83-D8996299CB2C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FC759A-DEF9-4562-8101-BB213BFBC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Михеенко</a:t>
            </a:r>
            <a:r>
              <a:rPr lang="ru-RU" dirty="0" smtClean="0"/>
              <a:t> Татьяна Владимировна, учитель физики МБОУ «СОШ №13» г. Курска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Тепловые явления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6156176" y="465313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температуры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84168" y="1484784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Удельная теплоёмкость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1484784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Q</a:t>
            </a:r>
            <a:endParaRPr lang="ru-RU" sz="4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8" y="2564904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t</a:t>
            </a:r>
            <a:endParaRPr lang="ru-RU" sz="4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648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ru-RU" sz="4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03648" y="465313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</a:t>
            </a:r>
            <a:endParaRPr lang="ru-RU" sz="4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03648" y="573325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/>
                <a:cs typeface="Times New Roman"/>
              </a:rPr>
              <a:t>Δ</a:t>
            </a:r>
            <a:r>
              <a:rPr lang="en-US" sz="4800" dirty="0" smtClean="0">
                <a:latin typeface="Times New Roman"/>
                <a:cs typeface="Times New Roman"/>
              </a:rPr>
              <a:t>t</a:t>
            </a:r>
            <a:endParaRPr lang="ru-RU" sz="4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573325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масса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56176" y="357301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температура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84168" y="2564904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теплоты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55576" y="270892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436096" y="2780928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436096" y="378904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508104" y="486916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508104" y="594928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55576" y="378904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755576" y="479715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755576" y="594928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755576" y="1700808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5436096" y="162880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-0.00399 -0.16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00382 -0.140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671 L -0.00781 -0.314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371 L -0.00017 0.454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0741 L -0.004 0.156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3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139952" y="1196752"/>
            <a:ext cx="50405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-1512676" y="3032956"/>
            <a:ext cx="49685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971600" y="2996952"/>
            <a:ext cx="7200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899592" y="3068960"/>
            <a:ext cx="1296144" cy="11521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23728" y="2996952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275856" y="1844824"/>
            <a:ext cx="1224136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64088" y="2996952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283968" y="1916832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6588224" y="2996952"/>
            <a:ext cx="1080120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059832" y="3212976"/>
            <a:ext cx="567680" cy="5676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63688" y="2348880"/>
            <a:ext cx="50405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2780928"/>
            <a:ext cx="478904" cy="47890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5536" y="4005064"/>
            <a:ext cx="542528" cy="5425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812360" y="3140968"/>
            <a:ext cx="792088" cy="53414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ru-RU" dirty="0" smtClean="0"/>
              <a:t>, мин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07504" y="260648"/>
            <a:ext cx="792088" cy="52576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</a:t>
            </a:r>
            <a:r>
              <a:rPr lang="ru-RU" sz="1400" dirty="0" smtClean="0"/>
              <a:t>, </a:t>
            </a:r>
          </a:p>
          <a:p>
            <a:pPr algn="ctr"/>
            <a:r>
              <a:rPr lang="ru-RU" sz="1400" dirty="0" smtClean="0"/>
              <a:t>град С</a:t>
            </a:r>
            <a:endParaRPr lang="ru-RU" sz="14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092280" y="4077072"/>
            <a:ext cx="50405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300192" y="2348880"/>
            <a:ext cx="50405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76056" y="3140968"/>
            <a:ext cx="50405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1187624" y="4869160"/>
            <a:ext cx="1512168" cy="612648"/>
          </a:xfrm>
          <a:prstGeom prst="wedgeRoundRectCallout">
            <a:avLst>
              <a:gd name="adj1" fmla="val -58627"/>
              <a:gd name="adj2" fmla="val -1128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Твёрдое тело</a:t>
            </a:r>
            <a:endParaRPr lang="ru-RU" dirty="0"/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3347864" y="4437112"/>
            <a:ext cx="1512168" cy="612648"/>
          </a:xfrm>
          <a:prstGeom prst="wedgeRoundRectCallout">
            <a:avLst>
              <a:gd name="adj1" fmla="val -48044"/>
              <a:gd name="adj2" fmla="val -1371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жидкость</a:t>
            </a:r>
            <a:endParaRPr lang="ru-RU" dirty="0"/>
          </a:p>
        </p:txBody>
      </p:sp>
      <p:sp>
        <p:nvSpPr>
          <p:cNvPr id="43" name="Скругленная прямоугольная выноска 42"/>
          <p:cNvSpPr/>
          <p:nvPr/>
        </p:nvSpPr>
        <p:spPr>
          <a:xfrm>
            <a:off x="7020272" y="5085184"/>
            <a:ext cx="1512168" cy="612648"/>
          </a:xfrm>
          <a:prstGeom prst="wedgeRoundRectCallout">
            <a:avLst>
              <a:gd name="adj1" fmla="val -38974"/>
              <a:gd name="adj2" fmla="val -1222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Твёрдое тело</a:t>
            </a:r>
            <a:endParaRPr lang="ru-RU" dirty="0"/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5292080" y="4077072"/>
            <a:ext cx="1512168" cy="612648"/>
          </a:xfrm>
          <a:prstGeom prst="wedgeRoundRectCallout">
            <a:avLst>
              <a:gd name="adj1" fmla="val -48801"/>
              <a:gd name="adj2" fmla="val -1147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жидкость</a:t>
            </a:r>
            <a:endParaRPr lang="ru-RU" dirty="0"/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1115616" y="1340768"/>
            <a:ext cx="1944216" cy="684656"/>
          </a:xfrm>
          <a:prstGeom prst="wedgeRoundRectCallout">
            <a:avLst>
              <a:gd name="adj1" fmla="val 2956"/>
              <a:gd name="adj2" fmla="val 944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Твёрдое тело</a:t>
            </a:r>
          </a:p>
          <a:p>
            <a:pPr algn="ctr"/>
            <a:r>
              <a:rPr lang="ru-RU" dirty="0" smtClean="0"/>
              <a:t>жидкость</a:t>
            </a:r>
            <a:endParaRPr lang="ru-RU" dirty="0"/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6876256" y="1556792"/>
            <a:ext cx="1656184" cy="612648"/>
          </a:xfrm>
          <a:prstGeom prst="wedgeRoundRectCallout">
            <a:avLst>
              <a:gd name="adj1" fmla="val -50312"/>
              <a:gd name="adj2" fmla="val 1184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Жидкость, твёрдое тело</a:t>
            </a:r>
            <a:endParaRPr lang="ru-RU" dirty="0"/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4716016" y="476672"/>
            <a:ext cx="1512168" cy="612648"/>
          </a:xfrm>
          <a:prstGeom prst="wedgeRoundRectCallout">
            <a:avLst>
              <a:gd name="adj1" fmla="val -50312"/>
              <a:gd name="adj2" fmla="val 1184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жидкость</a:t>
            </a:r>
            <a:endParaRPr lang="ru-RU" dirty="0"/>
          </a:p>
        </p:txBody>
      </p:sp>
      <p:sp>
        <p:nvSpPr>
          <p:cNvPr id="48" name="Скругленная прямоугольная выноска 47"/>
          <p:cNvSpPr/>
          <p:nvPr/>
        </p:nvSpPr>
        <p:spPr>
          <a:xfrm>
            <a:off x="971600" y="4797152"/>
            <a:ext cx="2016224" cy="720080"/>
          </a:xfrm>
          <a:prstGeom prst="wedgeRoundRectCallout">
            <a:avLst>
              <a:gd name="adj1" fmla="val -48986"/>
              <a:gd name="adj2" fmla="val -99231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4355976" y="404664"/>
            <a:ext cx="2376264" cy="720080"/>
          </a:xfrm>
          <a:prstGeom prst="wedgeRoundRectCallout">
            <a:avLst>
              <a:gd name="adj1" fmla="val -36313"/>
              <a:gd name="adj2" fmla="val 112690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971600" y="1268760"/>
            <a:ext cx="2160240" cy="792088"/>
          </a:xfrm>
          <a:prstGeom prst="wedgeRoundRectCallout">
            <a:avLst>
              <a:gd name="adj1" fmla="val 3407"/>
              <a:gd name="adj2" fmla="val 86284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Скругленная прямоугольная выноска 50"/>
          <p:cNvSpPr/>
          <p:nvPr/>
        </p:nvSpPr>
        <p:spPr>
          <a:xfrm>
            <a:off x="3275856" y="4365104"/>
            <a:ext cx="1728192" cy="720080"/>
          </a:xfrm>
          <a:prstGeom prst="wedgeRoundRectCallout">
            <a:avLst>
              <a:gd name="adj1" fmla="val -50198"/>
              <a:gd name="adj2" fmla="val -140839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ая прямоугольная выноска 51"/>
          <p:cNvSpPr/>
          <p:nvPr/>
        </p:nvSpPr>
        <p:spPr>
          <a:xfrm>
            <a:off x="5148064" y="4005064"/>
            <a:ext cx="1728192" cy="720080"/>
          </a:xfrm>
          <a:prstGeom prst="wedgeRoundRectCallout">
            <a:avLst>
              <a:gd name="adj1" fmla="val -49754"/>
              <a:gd name="adj2" fmla="val -113048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ая прямоугольная выноска 52"/>
          <p:cNvSpPr/>
          <p:nvPr/>
        </p:nvSpPr>
        <p:spPr>
          <a:xfrm>
            <a:off x="6804248" y="1484784"/>
            <a:ext cx="1872208" cy="720080"/>
          </a:xfrm>
          <a:prstGeom prst="wedgeRoundRectCallout">
            <a:avLst>
              <a:gd name="adj1" fmla="val -49725"/>
              <a:gd name="adj2" fmla="val 113815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ая прямоугольная выноска 53"/>
          <p:cNvSpPr/>
          <p:nvPr/>
        </p:nvSpPr>
        <p:spPr>
          <a:xfrm>
            <a:off x="6948264" y="5013176"/>
            <a:ext cx="1728192" cy="720080"/>
          </a:xfrm>
          <a:prstGeom prst="wedgeRoundRectCallout">
            <a:avLst>
              <a:gd name="adj1" fmla="val -42478"/>
              <a:gd name="adj2" fmla="val -137127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  <p:bldP spid="28" grpId="0" animBg="1"/>
      <p:bldP spid="31" grpId="0" animBg="1"/>
      <p:bldP spid="32" grpId="0" animBg="1"/>
      <p:bldP spid="33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</TotalTime>
  <Words>70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Справедливость</vt:lpstr>
      <vt:lpstr>Тепловые явления</vt:lpstr>
      <vt:lpstr>Проверка домашнего задания</vt:lpstr>
      <vt:lpstr>Слайд 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Тепловые явления</dc:title>
  <dc:creator>Паша</dc:creator>
  <cp:lastModifiedBy>Паша</cp:lastModifiedBy>
  <cp:revision>16</cp:revision>
  <dcterms:created xsi:type="dcterms:W3CDTF">2014-09-23T18:07:00Z</dcterms:created>
  <dcterms:modified xsi:type="dcterms:W3CDTF">2014-10-10T15:48:46Z</dcterms:modified>
</cp:coreProperties>
</file>