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страшные землетрясения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000636"/>
            <a:ext cx="7572428" cy="16097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18 апреля 1906 года, Сан-Франциско. В 5:12 утра в Сан-Франциско произошло мощнейшее землетрясение, магнитуда которого составила 7,8 баллов по шкале Рихтера.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ist_us_20_sf_quake_1906_pic_wiki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714356"/>
            <a:ext cx="5575771" cy="43838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Япония, 11 марта 2011 </a:t>
            </a:r>
            <a:r>
              <a:rPr lang="ru-RU" sz="3600" dirty="0" err="1" smtClean="0"/>
              <a:t>Фукусима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786454"/>
            <a:ext cx="7643866" cy="8239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 утро 16 марта официальные источники сообщают о гибели 3767 человек; без вести пропавшими числятся 7845 человек.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428628" cy="4714908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Страшные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15372" y="214290"/>
            <a:ext cx="428628" cy="664371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1268051630_48475220_1252379212_build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85794"/>
            <a:ext cx="7185767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страшные землетрясения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000636"/>
            <a:ext cx="7572428" cy="16097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Почти </a:t>
            </a:r>
            <a:r>
              <a:rPr lang="ru-RU" dirty="0" smtClean="0">
                <a:solidFill>
                  <a:schemeClr val="tx1"/>
                </a:solidFill>
              </a:rPr>
              <a:t>80% зданий в городе Сан-Франциско было разрушено, без крова остались 300 000 человек, 3000 – погибли.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E3700091-1906_San_Francisco_earthquake_damage-SP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5" y="714356"/>
            <a:ext cx="6505889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28 </a:t>
            </a:r>
            <a:r>
              <a:rPr lang="ru-RU" sz="3600" dirty="0" smtClean="0"/>
              <a:t>декабря 1908 года, Мессина, Италия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143512"/>
            <a:ext cx="7572428" cy="14668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Мессине погибла почти половина жителей. Общее количество погибших оценивается в 70 -100 тысяч человек (некоторые источники называют цифру до 200 тысяч).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428628" cy="4714908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Страшные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15372" y="214290"/>
            <a:ext cx="428628" cy="664371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74638_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642918"/>
            <a:ext cx="5715000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1. 09. </a:t>
            </a:r>
            <a:r>
              <a:rPr lang="ru-RU" sz="3600" dirty="0" smtClean="0"/>
              <a:t>1923 года, Токио-Йокохама, Япония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143512"/>
            <a:ext cx="7572428" cy="14668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 двое суток произошло 356 подземных толчков, а высота цунами в заливе Сагами достигла 12 метров. Количество погибших в той катастрофе оценивается в 142 800 человек.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428628" cy="4714908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Страшные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15372" y="214290"/>
            <a:ext cx="428628" cy="664371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CBms6lZhUNqdTDe6UuIWfnhLB0oX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642918"/>
            <a:ext cx="6286544" cy="4438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29 февраля 1960 года, </a:t>
            </a:r>
            <a:r>
              <a:rPr lang="ru-RU" sz="3600" dirty="0" err="1" smtClean="0"/>
              <a:t>Агадир</a:t>
            </a:r>
            <a:r>
              <a:rPr lang="ru-RU" sz="3600" dirty="0" smtClean="0"/>
              <a:t>, Марокко.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143512"/>
            <a:ext cx="7572428" cy="14668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Землетрясение магнитудой 5,9 баллов продолжалось всего 15 секунд, но число погибших составило 15 тысяч человек, ранения получили 12 тысяч, 35 тысяч остались без крова.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428628" cy="4714908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Страшные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15372" y="214290"/>
            <a:ext cx="428628" cy="664371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13002653165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42918"/>
            <a:ext cx="7552703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29 февраля 1960 года, </a:t>
            </a:r>
            <a:r>
              <a:rPr lang="ru-RU" sz="3600" dirty="0" err="1" smtClean="0"/>
              <a:t>Агадир</a:t>
            </a:r>
            <a:r>
              <a:rPr lang="ru-RU" sz="3600" dirty="0" smtClean="0"/>
              <a:t>, Марокко.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143512"/>
            <a:ext cx="7572428" cy="14668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428628" cy="4714908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Страшные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15372" y="214290"/>
            <a:ext cx="428628" cy="664371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c40_22431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857232"/>
            <a:ext cx="8072462" cy="5300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Чимботе</a:t>
            </a:r>
            <a:r>
              <a:rPr lang="ru-RU" sz="3600" dirty="0" smtClean="0"/>
              <a:t>, Перу, 1970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357826"/>
            <a:ext cx="7572428" cy="12525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 время самого землетрясения погибло 67 тысяч человек, а ущерб составил 550 миллионов долларов.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428628" cy="4714908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Страшные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15372" y="214290"/>
            <a:ext cx="428628" cy="664371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tumblr_ldxrowvYMQ1qe7w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642918"/>
            <a:ext cx="6030481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7 </a:t>
            </a:r>
            <a:r>
              <a:rPr lang="ru-RU" sz="3600" dirty="0" smtClean="0"/>
              <a:t>декабря 1988 года, Спитак, Армения.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786454"/>
            <a:ext cx="7643866" cy="8239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Город Спитак и еще 58 сел были полностью разрушены. Количество погибших составило 25 тысяч человек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428628" cy="4714908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Страшные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15372" y="214290"/>
            <a:ext cx="428628" cy="664371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arm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14356"/>
            <a:ext cx="762000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7 </a:t>
            </a:r>
            <a:r>
              <a:rPr lang="ru-RU" sz="3600" dirty="0" smtClean="0"/>
              <a:t>декабря 1988 года, Спитак, Армения.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786454"/>
            <a:ext cx="7643866" cy="8239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Город Спитак и еще 58 сел были полностью разрушены. Количество погибших составило 25 тысяч человек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428628" cy="4714908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Страшные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15372" y="214290"/>
            <a:ext cx="428628" cy="6643710"/>
          </a:xfrm>
          <a:prstGeom prst="rect">
            <a:avLst/>
          </a:prstGeom>
        </p:spPr>
        <p:txBody>
          <a:bodyPr vert="wordArtVert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Землетрясения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luchsh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90"/>
            <a:ext cx="9144000" cy="6332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243</Words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Самые страшные землетрясения</vt:lpstr>
      <vt:lpstr>Самые страшные землетрясения</vt:lpstr>
      <vt:lpstr> 28 декабря 1908 года, Мессина, Италия </vt:lpstr>
      <vt:lpstr> 1. 09. 1923 года, Токио-Йокохама, Япония </vt:lpstr>
      <vt:lpstr> 29 февраля 1960 года, Агадир, Марокко. </vt:lpstr>
      <vt:lpstr> 29 февраля 1960 года, Агадир, Марокко. </vt:lpstr>
      <vt:lpstr> Чимботе, Перу, 1970 год </vt:lpstr>
      <vt:lpstr>7 декабря 1988 года, Спитак, Армения.</vt:lpstr>
      <vt:lpstr>7 декабря 1988 года, Спитак, Армения.</vt:lpstr>
      <vt:lpstr>Япония, 11 марта 2011 Фукусима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2011-12-22T13:47:53Z</dcterms:created>
  <dcterms:modified xsi:type="dcterms:W3CDTF">2012-02-23T12:23:49Z</dcterms:modified>
</cp:coreProperties>
</file>