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312" r:id="rId5"/>
    <p:sldId id="259" r:id="rId6"/>
    <p:sldId id="262" r:id="rId7"/>
    <p:sldId id="297" r:id="rId8"/>
    <p:sldId id="260" r:id="rId9"/>
    <p:sldId id="295" r:id="rId10"/>
    <p:sldId id="294" r:id="rId11"/>
    <p:sldId id="265" r:id="rId12"/>
    <p:sldId id="269" r:id="rId13"/>
    <p:sldId id="292" r:id="rId14"/>
    <p:sldId id="264" r:id="rId15"/>
    <p:sldId id="274" r:id="rId16"/>
    <p:sldId id="278" r:id="rId17"/>
    <p:sldId id="279" r:id="rId18"/>
    <p:sldId id="282" r:id="rId19"/>
    <p:sldId id="304" r:id="rId20"/>
    <p:sldId id="275" r:id="rId21"/>
    <p:sldId id="283" r:id="rId22"/>
    <p:sldId id="277" r:id="rId23"/>
    <p:sldId id="276" r:id="rId24"/>
    <p:sldId id="284" r:id="rId25"/>
    <p:sldId id="286" r:id="rId26"/>
    <p:sldId id="287" r:id="rId27"/>
    <p:sldId id="291" r:id="rId28"/>
    <p:sldId id="302" r:id="rId29"/>
    <p:sldId id="299" r:id="rId30"/>
    <p:sldId id="300" r:id="rId31"/>
    <p:sldId id="313" r:id="rId32"/>
    <p:sldId id="303" r:id="rId33"/>
    <p:sldId id="301" r:id="rId34"/>
    <p:sldId id="306" r:id="rId35"/>
    <p:sldId id="311" r:id="rId36"/>
    <p:sldId id="314" r:id="rId37"/>
    <p:sldId id="30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4074492-B7DF-489B-97BA-C540BFCF6E66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BC8193-CE29-4D0B-957F-B46B59CFA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ЗЕМЛЕТРЯСЕНИЕ.</a:t>
            </a:r>
            <a:br>
              <a:rPr lang="ru-RU" dirty="0" smtClean="0"/>
            </a:br>
            <a:r>
              <a:rPr lang="ru-RU" dirty="0" smtClean="0"/>
              <a:t>ПРИЧИНЫ  ВОЗНИКНОВЕНИЯ, последствия.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09120"/>
            <a:ext cx="5114778" cy="10801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ОБЖ – 7 класс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Epitsentr-zemletrjasenija-ot-grecheskogo-epi-nad-na-mesto-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1-011-Osnovnye-parametry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Priznaki-zemletrese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S-I-L-A-Z-E-M-L-E-T-R-JA-S-E-N-I-J-12-balnaja-mezhdunarodna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Kakovy-posledstvija-zemletrjase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Kompleks-meroprijatij-po-zaschite-naselenija-ot-posledstvij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Mozhno-li-predskazat-zemletrjas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6-016-Sejsmograf-pribor-dlja-zapisi-kolebanij-zemnoj-poverkhnosti-vo-vrem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3-033-VULKANOLOGI-uchenye-sledjaschie-za-sostojaniem-nedr-v-rajonakh-dejstvujusch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Spetsialnye-stantsii-vedut-nabljudenija-za-povedeniem-zemnoj-kory-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Zemletrjas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Pravila-bezopasnogo-povedenija-vo-vremja-zemletrjase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1-021-Stikhijnye-bedstvija-zemletrjasen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8-018-Naibolee-bezopasnye-mesta-v-zdan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-017-Porazhajuschie-faktory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Ezhegodno-na-zemnom-share-fiksiruetsja-100-000-zemletrjasenij-iz-nikh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Pri-zemletrjasen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4-014-Zemletrjasenie-v-JUgo-Vostochnoj-Azii-2004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Zemletrjasenie-v-JAponii-2011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ZHertvy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Karta-rajonov-izverzhenij-vulkanov-i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Vsja-zemlja-sotrjaslas-tuch-metnulas-grj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Karta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Vozmozhny-li-silnye-zemletrjasenija-v-nashej-obla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Sejsmoaktivnye-rajo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Statist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Silnye-zemletrjasenija-kontsa-20-nachala-21-ve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Strashnye-nakhodki-pri-raskopkakh-v-Pompeja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Kak-vy-dumaete-opasno-li-zemletrjasenie-proizoshedshee-v-m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-012-Mediki-Pozharnye-Spasate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Zemletrjasenija-podzemnye-udary-i-kolebanija-zemnoj-poverkhn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3-013-Klassifikatsija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Prichiny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5-015-Proiskhozhdenie-zemletrjaseni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Dvizhenija-zemnoj-kory-pri-zemletrjasenija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6-006-Ochag-zemletrjasenija-mesto-na-glubine-gde-obrazujutsja-razryv-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6</Words>
  <Application>Microsoft Office PowerPoint</Application>
  <PresentationFormat>Экран (4:3)</PresentationFormat>
  <Paragraphs>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ЗЕМЛЕТРЯСЕНИЕ. ПРИЧИНЫ  ВОЗНИКНОВЕНИЯ, последствия.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ЗЕМЛЕТРЯСЕНИЕ. ПРИЧИНЫ  ВОЗНИКНОВЕНИЯ, последствия.</dc:title>
  <dc:creator>Света</dc:creator>
  <cp:lastModifiedBy>Света</cp:lastModifiedBy>
  <cp:revision>65</cp:revision>
  <dcterms:created xsi:type="dcterms:W3CDTF">2013-09-21T16:23:13Z</dcterms:created>
  <dcterms:modified xsi:type="dcterms:W3CDTF">2014-03-02T14:05:08Z</dcterms:modified>
</cp:coreProperties>
</file>