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19405-4630-4AFF-A1B4-BEAA9480CCBE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44145-A53E-4853-A071-652E61CEDF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7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7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759529C-2053-481D-B20A-5D095F887F21}" type="datetimeFigureOut">
              <a:rPr lang="ru-RU" smtClean="0"/>
              <a:t>11.01.2014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129B0E6-451B-44D0-BB2E-763E0BE89B6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7000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Лекарственные растения </a:t>
            </a:r>
            <a:r>
              <a:rPr lang="ru-RU" sz="5400" dirty="0" err="1" smtClean="0"/>
              <a:t>Бутурлиновского</a:t>
            </a:r>
            <a:r>
              <a:rPr lang="ru-RU" sz="5400" dirty="0" smtClean="0"/>
              <a:t> района</a:t>
            </a:r>
            <a:endParaRPr lang="ru-RU" sz="5400" dirty="0"/>
          </a:p>
        </p:txBody>
      </p:sp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fancybox-img" descr="&amp;Scy;&amp;lcy;&amp;acy;&amp;jcy;&amp;dcy;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14356"/>
            <a:ext cx="8143932" cy="537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 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3" name="Рисунок 2" descr="Водяные лил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00240"/>
            <a:ext cx="7620000" cy="4286260"/>
          </a:xfrm>
          <a:prstGeom prst="rect">
            <a:avLst/>
          </a:prstGeom>
        </p:spPr>
      </p:pic>
    </p:spTree>
  </p:cSld>
  <p:clrMapOvr>
    <a:masterClrMapping/>
  </p:clrMapOvr>
  <p:transition advTm="7000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785794"/>
            <a:ext cx="5940425" cy="48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32779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ncybox-img" descr="&amp;Scy;&amp;lcy;&amp;acy;&amp;jcy;&amp;dcy; 4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12013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</TotalTime>
  <Words>8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Лекарственные растения Бутурлиновского района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Бутурлиновского района</dc:title>
  <dc:creator>user</dc:creator>
  <cp:lastModifiedBy>user</cp:lastModifiedBy>
  <cp:revision>4</cp:revision>
  <dcterms:created xsi:type="dcterms:W3CDTF">2014-01-10T20:38:52Z</dcterms:created>
  <dcterms:modified xsi:type="dcterms:W3CDTF">2014-01-10T21:13:50Z</dcterms:modified>
</cp:coreProperties>
</file>