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7" r:id="rId10"/>
    <p:sldId id="268" r:id="rId11"/>
    <p:sldId id="271" r:id="rId12"/>
    <p:sldId id="269" r:id="rId13"/>
    <p:sldId id="264" r:id="rId14"/>
    <p:sldId id="265" r:id="rId15"/>
    <p:sldId id="270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</p:showPr>
  <p:clrMru>
    <a:srgbClr val="0000FF"/>
    <a:srgbClr val="FF3399"/>
    <a:srgbClr val="9966FF"/>
    <a:srgbClr val="FF00FF"/>
    <a:srgbClr val="9900CC"/>
    <a:srgbClr val="CCFFCC"/>
    <a:srgbClr val="00FFFF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CC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B767B-F6E5-4C2B-8DE9-2107EB9EBC59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C2216-600C-4D5D-BD36-0272BE1666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ru.wikipedia.org/wiki/%D0%A4%D0%B0%D0%B9%D0%BB:Olkhon-landscape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hyperlink" Target="http://ru.wikipedia.org/wiki/%D0%A4%D0%B0%D0%B9%D0%BB:Olchon1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ru.wikipedia.org/wiki/%D0%A4%D0%B0%D0%B9%D0%BB:Shaman_Rock_on_Olkhon_island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Olchon_Shaman_Rock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ru.wikipedia.org/wiki/%D0%A4%D0%B0%D0%B9%D0%BB:Baikal.Zmeinaya_buhta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Ruchey_vpadayuschij_v_Bajkal_01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ru.wikipedia.org/wiki/%D0%A4%D0%B0%D0%B9%D0%BB:Lakes_scheme.pn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ru.wikipedia.org/wiki/%D0%A4%D0%B0%D0%B9%D0%BB:Baikal_1739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upload.wikimedia.org/wikipedia/commons/e/e9/Shaman_Rock_dragon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u.wikipedia.org/wiki/%D0%A4%D0%B0%D0%B9%D0%BB:Baikal_seal_200507_hakone_japan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Учитель\Мои документы\Мои рисунки\Байкал\байк.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928802"/>
            <a:ext cx="5072098" cy="33575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14612" y="1000108"/>
            <a:ext cx="3799438" cy="1015663"/>
          </a:xfrm>
          <a:prstGeom prst="rect">
            <a:avLst/>
          </a:prstGeom>
          <a:noFill/>
        </p:spPr>
        <p:txBody>
          <a:bodyPr wrap="none" rtlCol="0">
            <a:prstTxWarp prst="textInflateBottom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БАЙКАЛ</a:t>
            </a:r>
            <a:endParaRPr lang="ru-RU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 Black" pitchFamily="34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4294967295"/>
          </p:nvPr>
        </p:nvSpPr>
        <p:spPr>
          <a:xfrm>
            <a:off x="2801938" y="5429250"/>
            <a:ext cx="6342062" cy="14287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Работа выполнена 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учителем географии 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00FF"/>
                </a:solidFill>
              </a:rPr>
              <a:t>Бакиной</a:t>
            </a:r>
            <a:r>
              <a:rPr lang="ru-RU" b="1" dirty="0" smtClean="0">
                <a:solidFill>
                  <a:srgbClr val="0000FF"/>
                </a:solidFill>
              </a:rPr>
              <a:t> Е.А.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86439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 еще в озере живет необычная рыбка – </a:t>
            </a:r>
            <a:r>
              <a:rPr lang="ru-RU" b="1" i="1" dirty="0" smtClean="0"/>
              <a:t>голомянка байкальская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Долгое время эту рыбу не могли изучить. Связано это с особенностями ее существования. Во-первых, эта рыбка предпочитает одиночное существование, не сбивается в стаи. Во-вторых, она легко переносит любое давление, и потому свободно перемещается в толще воды не только по горизонтали, но и по вертикали. В-третьих, ее очень сложно обнаружить: в толще воды она почти не видна, за это ее даже прозвали «рыбка-невидимка».</a:t>
            </a:r>
          </a:p>
          <a:p>
            <a:r>
              <a:rPr lang="ru-RU" b="1" dirty="0" smtClean="0"/>
              <a:t>Связана эта особенность с ее строением. Различают голомянку большую и маленькую. Большая голомянка имеет строение более плотное, потому ее можно разглядеть, а голомянка маленькая почти полностью состоит из жира, поэтому в воде видны только глаза, спинные позвонки и кровеносные сосуды. Чешуи у нее тоже нет. Еще одна особенность этой загадочной рыбки заключается в том, что она живородящая! Живородящие рыбы встречаются только в теплых морях, в северных широтах этот феномен больше нигде не встречается. </a:t>
            </a:r>
          </a:p>
          <a:p>
            <a:r>
              <a:rPr lang="ru-RU" b="1" dirty="0" smtClean="0"/>
              <a:t>Эту рыбку практически невозможно увидеть живой, так как она живет всего 6 лет, и очень чувствительна к температуре. Температура воды +10 уже для нее смертельна.</a:t>
            </a:r>
          </a:p>
          <a:p>
            <a:r>
              <a:rPr lang="ru-RU" b="1" dirty="0" smtClean="0"/>
              <a:t>Промысловой рыба не является из-за высокого в ней содержания жира: при попадании на сковородку просто растворяется!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Учитель\Мои документы\Мои рисунки\голомян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428868"/>
            <a:ext cx="6000792" cy="392909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928926" y="500042"/>
            <a:ext cx="3073277" cy="769441"/>
          </a:xfrm>
          <a:prstGeom prst="rect">
            <a:avLst/>
          </a:prstGeom>
          <a:noFill/>
        </p:spPr>
        <p:txBody>
          <a:bodyPr wrap="none" rtlCol="0">
            <a:prstTxWarp prst="textCascadeUp">
              <a:avLst/>
            </a:prstTxWarp>
            <a:spAutoFit/>
          </a:bodyPr>
          <a:lstStyle/>
          <a:p>
            <a:r>
              <a:rPr lang="ru-RU" sz="4400" dirty="0" smtClean="0">
                <a:solidFill>
                  <a:srgbClr val="FF00FF"/>
                </a:solidFill>
              </a:rPr>
              <a:t>голомянка</a:t>
            </a:r>
            <a:endParaRPr lang="ru-RU" sz="4400" dirty="0">
              <a:solidFill>
                <a:srgbClr val="FF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794" y="3429000"/>
            <a:ext cx="492922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Нет нужды говорить, что именно байкальский омуль является самым известным видом омуля. Он кормил жителей прибайкальских регионов в старину и продолжает кормить сейчас, ведь каждый, кто едет на Байкал, считает своим долгом попробовать эту удивительно вкусную рыбу. </a:t>
            </a:r>
          </a:p>
        </p:txBody>
      </p:sp>
      <p:pic>
        <p:nvPicPr>
          <p:cNvPr id="5122" name="Picture 2" descr="C:\Documents and Settings\Учитель\Мои документы\Мои рисунки\байк.омул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14290"/>
            <a:ext cx="4929222" cy="2876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142976" y="214290"/>
            <a:ext cx="764386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 Байкале обитает 2630 видов и разновидностей растений и животных, 2/3 которых являются эндемиками, то есть обитают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только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9900CC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этом водоёме. Такое обилие живых организмов объясняется большим содержанием кислорода во всей толще байкальской воды.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9900CC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000240"/>
            <a:ext cx="42148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Рачок </a:t>
            </a:r>
            <a:r>
              <a:rPr lang="ru-RU" sz="2000" b="1" dirty="0" err="1" smtClean="0"/>
              <a:t>эпишура</a:t>
            </a:r>
            <a:r>
              <a:rPr lang="ru-RU" sz="2000" b="1" dirty="0" smtClean="0"/>
              <a:t> — эндемик Байкала — составляет до 80 % биомассы зоопланктона озера и является важнейшим звеном в пищевой цепи водоёма. Он выполняет функцию фильтра: пропускает через себя воду, очищая её.</a:t>
            </a: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714884"/>
            <a:ext cx="33575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/>
              <a:t>Эпишура</a:t>
            </a:r>
            <a:r>
              <a:rPr lang="ru-RU" sz="2000" b="1" dirty="0" smtClean="0"/>
              <a:t> потребляет основную массу байкальских водорослей и является важным объектом питания омуля.</a:t>
            </a:r>
            <a:endParaRPr lang="ru-RU" sz="2000" b="1" dirty="0"/>
          </a:p>
        </p:txBody>
      </p:sp>
      <p:pic>
        <p:nvPicPr>
          <p:cNvPr id="4098" name="Picture 2" descr="http://im5-tub.yandex.net/i?id=128727115-17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00438"/>
            <a:ext cx="435771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5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42844" y="1214422"/>
            <a:ext cx="9001156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Происхождение названия озера точно не установлено. Ниже приведены наиболее распространённые версии происхождения топонима «Байкал»: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Байгъал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якут.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 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большая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глубокая вода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море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Бай-Куль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тюрк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 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богатое озеро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Байгаал-Далай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монг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 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богатый огонь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Бэй-Хай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9966FF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кит.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 —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северное море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Первые русские землепроходцы Сибири употребляли эвенкийское название «Ламу» (море). Со второй половины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XVII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века русские переходят на название, принятое у бурят, — бур.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Байгаал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(произносится как «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Бэйгхэл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»). При этом они приспособили его к своему языку, заменив характерное для бурят «г» на более привычное для русского языка «к», в результате чего окончательно сложилось современное название.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08" y="428604"/>
            <a:ext cx="5949064" cy="646331"/>
          </a:xfrm>
          <a:prstGeom prst="rect">
            <a:avLst/>
          </a:prstGeom>
          <a:noFill/>
        </p:spPr>
        <p:txBody>
          <a:bodyPr wrap="none" rtlCol="0">
            <a:prstTxWarp prst="textCurveDown">
              <a:avLst/>
            </a:prstTxWarp>
            <a:sp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</a:rPr>
              <a:t>происхождение названия</a:t>
            </a:r>
            <a:endParaRPr lang="ru-RU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/>
              <a:t>В мифах и легендах бурят </a:t>
            </a:r>
            <a:r>
              <a:rPr lang="ru-RU" sz="2000" b="1" dirty="0" err="1" smtClean="0"/>
              <a:t>Ольхон</a:t>
            </a:r>
            <a:r>
              <a:rPr lang="ru-RU" sz="2000" b="1" dirty="0" smtClean="0"/>
              <a:t> есть обиталище грозных духов Байкала. Сюда, по преданиям, спустился с неба Хан – </a:t>
            </a:r>
            <a:r>
              <a:rPr lang="ru-RU" sz="2000" b="1" dirty="0" err="1" smtClean="0"/>
              <a:t>Хото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Бабай</a:t>
            </a:r>
            <a:r>
              <a:rPr lang="ru-RU" sz="2000" b="1" dirty="0" smtClean="0"/>
              <a:t>, посланный на Землю высшими богами. Здесь живет в образе белоголового орла-беркута его сын Хан – </a:t>
            </a:r>
            <a:r>
              <a:rPr lang="ru-RU" sz="2000" b="1" dirty="0" err="1" smtClean="0"/>
              <a:t>Хубуу</a:t>
            </a:r>
            <a:r>
              <a:rPr lang="ru-RU" sz="2000" b="1" dirty="0" smtClean="0"/>
              <a:t> Нойон, который первым получил шаманский дар от </a:t>
            </a:r>
            <a:r>
              <a:rPr lang="ru-RU" sz="2000" b="1" dirty="0" err="1" smtClean="0"/>
              <a:t>Тенгри</a:t>
            </a:r>
            <a:r>
              <a:rPr lang="ru-RU" sz="2000" b="1" dirty="0" smtClean="0"/>
              <a:t>. По одной из легенд, на острове находится могила Чингисхана. </a:t>
            </a:r>
            <a:endParaRPr lang="ru-RU" sz="2000" b="1" dirty="0"/>
          </a:p>
        </p:txBody>
      </p:sp>
      <p:pic>
        <p:nvPicPr>
          <p:cNvPr id="27650" name="Picture 2" descr="http://upload.wikimedia.org/wikipedia/commons/thumb/8/80/Olkhon-landscape.jpg/120px-Olkhon-landscap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500570"/>
            <a:ext cx="3500462" cy="2071702"/>
          </a:xfrm>
          <a:prstGeom prst="rect">
            <a:avLst/>
          </a:prstGeom>
          <a:noFill/>
        </p:spPr>
      </p:pic>
      <p:pic>
        <p:nvPicPr>
          <p:cNvPr id="27652" name="Picture 4" descr="http://upload.wikimedia.org/wikipedia/commons/thumb/5/5c/Olchon1.jpg/120px-Olch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357694"/>
            <a:ext cx="3286148" cy="2286016"/>
          </a:xfrm>
          <a:prstGeom prst="rect">
            <a:avLst/>
          </a:prstGeom>
          <a:noFill/>
        </p:spPr>
      </p:pic>
      <p:pic>
        <p:nvPicPr>
          <p:cNvPr id="2050" name="Picture 2" descr="C:\Documents and Settings\Учитель\Мои документы\Мои рисунки\Байкал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72066" y="642918"/>
            <a:ext cx="3857652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14480" y="4429132"/>
            <a:ext cx="74295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другой легенде сказано, что у Байкала была единственная дочь 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Ангара.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Она влюбилась в Енисей и решила сбежать к нему. Байкал, узнав об этом, попытался преградить ей путь кинув к истоку Шаман - камень, но Ангара побежала дальше, тогда Байкал послал за ней в погоню своего племянника —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Иркута,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он пожалел Ангару и свернул с пути. Ангара встретилась с Енисеем и потекла дальше вместе с ним.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214290"/>
            <a:ext cx="7143800" cy="707886"/>
          </a:xfrm>
          <a:prstGeom prst="rect">
            <a:avLst/>
          </a:prstGeom>
        </p:spPr>
        <p:txBody>
          <a:bodyPr wrap="square">
            <a:prstTxWarp prst="textDeflate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Мифы и легенды о Байкале</a:t>
            </a:r>
            <a:endParaRPr lang="ru-RU" sz="40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928670"/>
            <a:ext cx="4572000" cy="3857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Существует легенда что у батюшки Байкала было 336 рек-сыновей и одна дочь-Ангара, все они втекали в отца, дабы пополнять его воды, но вот его дочь полюбила реку Енисей и стала выносить воды отца своему любимому. В ответ на это отец Байкал кинул в свою дочь огромный кусок скалы и проклял её. Эта скала, называемая Шаман - камень, находится у истока Ангары и считается её началом.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</p:txBody>
      </p:sp>
      <p:pic>
        <p:nvPicPr>
          <p:cNvPr id="7" name="Picture 6" descr="http://upload.wikimedia.org/wikipedia/commons/thumb/6/6b/Shaman_Rock_on_Olkhon_island.jpg/250px-Shaman_Rock_on_Olkhon_islan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1071546"/>
            <a:ext cx="3857652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Рисунок 4" descr="Olchon Shaman Roc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736"/>
            <a:ext cx="3929090" cy="335758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00100" y="5286388"/>
            <a:ext cx="26432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 Black" pitchFamily="34" charset="0"/>
              </a:rPr>
              <a:t>Шаман-скала на </a:t>
            </a:r>
            <a:r>
              <a:rPr lang="ru-RU" sz="1600" b="1" dirty="0" smtClean="0">
                <a:latin typeface="Arial Black" pitchFamily="34" charset="0"/>
              </a:rPr>
              <a:t>острове </a:t>
            </a:r>
            <a:r>
              <a:rPr lang="ru-RU" sz="1600" b="1" dirty="0" err="1" smtClean="0">
                <a:latin typeface="Arial Black" pitchFamily="34" charset="0"/>
              </a:rPr>
              <a:t>Ольхон</a:t>
            </a:r>
            <a:endParaRPr lang="ru-RU" sz="1600" b="1" dirty="0">
              <a:latin typeface="Arial Black" pitchFamily="34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14810" y="0"/>
            <a:ext cx="4714908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err="1" smtClean="0">
                <a:latin typeface="Arial Black" pitchFamily="34" charset="0"/>
              </a:rPr>
              <a:t>Байка́л</a:t>
            </a:r>
            <a:r>
              <a:rPr lang="ru-RU" sz="2000" dirty="0" smtClean="0">
                <a:latin typeface="Arial Black" pitchFamily="34" charset="0"/>
              </a:rPr>
              <a:t>(бур. </a:t>
            </a:r>
            <a:r>
              <a:rPr lang="ru-RU" sz="2000" dirty="0" err="1" smtClean="0">
                <a:latin typeface="Arial Black" pitchFamily="34" charset="0"/>
              </a:rPr>
              <a:t>Байгал</a:t>
            </a:r>
            <a:r>
              <a:rPr lang="ru-RU" sz="2000" dirty="0" smtClean="0">
                <a:latin typeface="Arial Black" pitchFamily="34" charset="0"/>
              </a:rPr>
              <a:t>  </a:t>
            </a:r>
            <a:r>
              <a:rPr lang="ru-RU" sz="2000" dirty="0" err="1" smtClean="0">
                <a:latin typeface="Arial Black" pitchFamily="34" charset="0"/>
              </a:rPr>
              <a:t>далай</a:t>
            </a:r>
            <a:r>
              <a:rPr lang="ru-RU" sz="2000" dirty="0" smtClean="0">
                <a:latin typeface="Arial Black" pitchFamily="34" charset="0"/>
              </a:rPr>
              <a:t> , </a:t>
            </a:r>
            <a:r>
              <a:rPr lang="ru-RU" sz="2000" dirty="0" err="1">
                <a:latin typeface="Arial Black" pitchFamily="34" charset="0"/>
              </a:rPr>
              <a:t>Байгал</a:t>
            </a:r>
            <a:r>
              <a:rPr lang="ru-RU" sz="2000" dirty="0">
                <a:latin typeface="Arial Black" pitchFamily="34" charset="0"/>
              </a:rPr>
              <a:t> </a:t>
            </a:r>
            <a:r>
              <a:rPr lang="ru-RU" sz="2000" dirty="0" err="1">
                <a:latin typeface="Arial Black" pitchFamily="34" charset="0"/>
              </a:rPr>
              <a:t>нуур</a:t>
            </a:r>
            <a:r>
              <a:rPr lang="ru-RU" sz="2000" dirty="0">
                <a:latin typeface="Arial Black" pitchFamily="34" charset="0"/>
              </a:rPr>
              <a:t>) </a:t>
            </a:r>
            <a:r>
              <a:rPr lang="ru-RU" sz="2000" dirty="0" smtClean="0">
                <a:latin typeface="Arial Black" pitchFamily="34" charset="0"/>
              </a:rPr>
              <a:t>—озеро тектонического </a:t>
            </a:r>
            <a:r>
              <a:rPr lang="ru-RU" sz="2000" dirty="0">
                <a:latin typeface="Arial Black" pitchFamily="34" charset="0"/>
              </a:rPr>
              <a:t>происхождения в южной </a:t>
            </a:r>
            <a:r>
              <a:rPr lang="ru-RU" sz="2000" dirty="0" smtClean="0">
                <a:latin typeface="Arial Black" pitchFamily="34" charset="0"/>
              </a:rPr>
              <a:t>части Восточной Сибири , глубочайшее озеро планеты Земля, </a:t>
            </a:r>
            <a:r>
              <a:rPr lang="ru-RU" sz="2000" dirty="0">
                <a:latin typeface="Arial Black" pitchFamily="34" charset="0"/>
              </a:rPr>
              <a:t>крупнейший природный резервуар </a:t>
            </a:r>
            <a:r>
              <a:rPr lang="ru-RU" sz="2000" dirty="0" smtClean="0">
                <a:latin typeface="Arial Black" pitchFamily="34" charset="0"/>
              </a:rPr>
              <a:t>пресной воды.</a:t>
            </a:r>
            <a:endParaRPr lang="ru-RU" sz="2000" dirty="0"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>
                <a:latin typeface="Arial Black" pitchFamily="34" charset="0"/>
              </a:rPr>
              <a:t>Озеро и прибрежные территории отличаются уникальным разнообразием </a:t>
            </a:r>
            <a:r>
              <a:rPr lang="ru-RU" sz="2000" dirty="0" smtClean="0">
                <a:latin typeface="Arial Black" pitchFamily="34" charset="0"/>
              </a:rPr>
              <a:t>флоры и фауны, </a:t>
            </a:r>
            <a:r>
              <a:rPr lang="ru-RU" sz="2000" dirty="0" err="1">
                <a:latin typeface="Arial Black" pitchFamily="34" charset="0"/>
              </a:rPr>
              <a:t>бо́льшая</a:t>
            </a:r>
            <a:r>
              <a:rPr lang="ru-RU" sz="2000" dirty="0">
                <a:latin typeface="Arial Black" pitchFamily="34" charset="0"/>
              </a:rPr>
              <a:t> часть </a:t>
            </a:r>
            <a:r>
              <a:rPr lang="ru-RU" sz="2000" dirty="0" smtClean="0">
                <a:latin typeface="Arial Black" pitchFamily="34" charset="0"/>
              </a:rPr>
              <a:t>видов </a:t>
            </a:r>
            <a:r>
              <a:rPr lang="ru-RU" sz="2000" dirty="0" err="1" smtClean="0">
                <a:latin typeface="Arial Black" pitchFamily="34" charset="0"/>
              </a:rPr>
              <a:t>эндемична</a:t>
            </a:r>
            <a:r>
              <a:rPr lang="ru-RU" sz="2000" dirty="0" smtClean="0">
                <a:latin typeface="Arial Black" pitchFamily="34" charset="0"/>
              </a:rPr>
              <a:t>. </a:t>
            </a:r>
            <a:r>
              <a:rPr lang="ru-RU" sz="2000" dirty="0">
                <a:latin typeface="Arial Black" pitchFamily="34" charset="0"/>
              </a:rPr>
              <a:t>Местные жители и многие в </a:t>
            </a:r>
            <a:r>
              <a:rPr lang="ru-RU" sz="2000" dirty="0" smtClean="0">
                <a:latin typeface="Arial Black" pitchFamily="34" charset="0"/>
              </a:rPr>
              <a:t>России традиционно </a:t>
            </a:r>
            <a:r>
              <a:rPr lang="ru-RU" sz="2000" dirty="0">
                <a:latin typeface="Arial Black" pitchFamily="34" charset="0"/>
              </a:rPr>
              <a:t>называют </a:t>
            </a:r>
            <a:r>
              <a:rPr lang="ru-RU" sz="2000" dirty="0" smtClean="0">
                <a:latin typeface="Arial Black" pitchFamily="34" charset="0"/>
              </a:rPr>
              <a:t>Байкал морем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йкал (Бурятия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928670"/>
            <a:ext cx="442915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785794"/>
            <a:ext cx="421484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Байкал находится в центре Азии, в России на границе Иркутской области и республики Бурятия. Озеро протянулось с северо-востока на юго-запад на 620 км в виде гигантского полумесяца. Ширина Байкала колеблется от 24 до 79 км. На земле нет другого столь глубокого озера. Дно Байкала на 1167 метров ниже уровня Мирового океана, а зеркало его вод - на 453 метра выше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214290"/>
            <a:ext cx="40005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Площадь водной поверхности составляет 31 722 км² (без учёта островов), что примерно равно площади таких стран, как Бельгия, Нидерланды или Дания.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214950"/>
            <a:ext cx="37862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площади водного зеркала Байкал занимает шестое место среди крупнейших озёр мира.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2066" y="928670"/>
            <a:ext cx="35004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Озеро находится в своеобразной котловине, со всех сторон окружённой горными хребтами и сопками. </a:t>
            </a:r>
            <a:endParaRPr lang="ru-RU" sz="2000" b="1" dirty="0"/>
          </a:p>
        </p:txBody>
      </p:sp>
      <p:pic>
        <p:nvPicPr>
          <p:cNvPr id="6" name="Рисунок 5" descr="http://upload.wikimedia.org/wikipedia/commons/thumb/7/73/Baikal.Zmeinaya_buhta.JPG/300px-Baikal.Zmeinaya_buhta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928934"/>
            <a:ext cx="371477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5500694" y="5643578"/>
            <a:ext cx="285752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Бухта Змеиная в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Чивыркуйском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заливе (Бурятия)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6" name="Picture 2" descr="C:\Documents and Settings\Учитель\Мои документы\Мои рисунки\байкал1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143116"/>
            <a:ext cx="3786214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3" grpId="0"/>
      <p:bldP spid="5" grpId="1"/>
      <p:bldP spid="20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786314" y="285728"/>
            <a:ext cx="4143404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Запасы воды в Байкале гигантские — 23 615,39 км³ (около 19 % мировых запасов пресной воды — во всех пресных озёрах мира содержится 123 тыс. км³ воды). По объёму запасов воды Байкал занимает второе место в мире среди озёр, уступая лишь Каспийскому морю, однако в Каспийском море вода солёная. В Байкале воды больше, чем во всех вместе взятых пяти Великих озёрах, и в 25 раз больше, чем в Ладожском озере.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upload.wikimedia.org/wikipedia/commons/thumb/d/d8/Ruchey_vpadayuschij_v_Bajkal_01.jpg/300px-Ruchey_vpadayuschij_v_Bajkal_01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642918"/>
            <a:ext cx="385765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71472" y="5715016"/>
            <a:ext cx="3857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Один из ручьёв, впадающих в   	      Байкал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5" descr="http://upload.wikimedia.org/wikipedia/commons/thumb/5/54/Lakes_scheme.png/220px-Lakes_schem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857232"/>
            <a:ext cx="5715040" cy="492922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619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071670" y="6000768"/>
            <a:ext cx="56435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Глубина Байкала в сравнении с глубинами Каспийского моря  и озера  Танганьика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pload.wikimedia.org/wikipedia/commons/thumb/f/fe/Baikal_1739.jpg/300px-Baikal_1739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57166"/>
            <a:ext cx="485778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143372" y="4643446"/>
            <a:ext cx="48577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/>
              <a:t>Вода в озере настолько прозрачна, что отдельные камни и различные предметы бывают видны на глубине 40 м. В это время байкальская вода бывает синего цвета.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57158" y="214290"/>
            <a:ext cx="392909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Байкальская вода чрезвычайно прозрачна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Основные свойства байкальской воды можно коротко охарактеризовать так: в ней очень мало растворённых и взвешенных минеральных веществ, ничтожно мало органических примесей, много кислорода.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57158" y="3286124"/>
            <a:ext cx="35719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Чистейшая и прозрачнейшая вода Байкала содержит так мало минеральных солей (96,7 мг/л), что может использоваться вместо дистиллир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ованной.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  <p:bldP spid="10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142852"/>
            <a:ext cx="42862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Байкале 27 островов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Ушканьи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острова, остров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Ольхон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остров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Ярки и другие), самый крупный из них —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Ольхон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(71 км в длину и 12 км в ширину, расположен почти в центре озера у его западного побережья, площадь — 729 км²,  по другим данным — 700 км²), крупнейший полуостров —Святой Нос.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214686"/>
            <a:ext cx="457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</a:rPr>
              <a:t>Ольхон</a:t>
            </a:r>
            <a:r>
              <a:rPr lang="ru-RU" sz="2000" b="1" dirty="0" smtClean="0">
                <a:solidFill>
                  <a:srgbClr val="9966FF"/>
                </a:solidFill>
              </a:rPr>
              <a:t> — крупнейший остров озера Байкал. Длина — 71 км, ширина — до 12 км, площадь — 730 км². С северо-западным берегом озера образует Малое море и пролив </a:t>
            </a:r>
            <a:r>
              <a:rPr lang="ru-RU" sz="2000" b="1" dirty="0" err="1" smtClean="0">
                <a:solidFill>
                  <a:srgbClr val="9966FF"/>
                </a:solidFill>
              </a:rPr>
              <a:t>Ольхонские</a:t>
            </a:r>
            <a:r>
              <a:rPr lang="ru-RU" sz="2000" b="1" dirty="0" smtClean="0">
                <a:solidFill>
                  <a:srgbClr val="9966FF"/>
                </a:solidFill>
              </a:rPr>
              <a:t> ворота. Недалеко от внешней стороны </a:t>
            </a:r>
            <a:r>
              <a:rPr lang="ru-RU" sz="2000" b="1" dirty="0" err="1" smtClean="0">
                <a:solidFill>
                  <a:srgbClr val="9966FF"/>
                </a:solidFill>
              </a:rPr>
              <a:t>Ольхона</a:t>
            </a:r>
            <a:r>
              <a:rPr lang="ru-RU" sz="2000" b="1" dirty="0" smtClean="0">
                <a:solidFill>
                  <a:srgbClr val="9966FF"/>
                </a:solidFill>
              </a:rPr>
              <a:t> — глубочайшее место Байкала (1642 м).</a:t>
            </a:r>
            <a:endParaRPr lang="ru-RU" sz="2000" b="1" dirty="0">
              <a:solidFill>
                <a:srgbClr val="9966FF"/>
              </a:solidFill>
            </a:endParaRPr>
          </a:p>
        </p:txBody>
      </p:sp>
      <p:pic>
        <p:nvPicPr>
          <p:cNvPr id="5122" name="Picture 2" descr="Файл:Shaman Rock drago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214290"/>
            <a:ext cx="4286250" cy="5715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43438" y="5929330"/>
            <a:ext cx="428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3399"/>
                </a:solidFill>
              </a:rPr>
              <a:t>Сама природа «выгравировала» дракона на Шаман - скале</a:t>
            </a:r>
            <a:endParaRPr lang="ru-RU" sz="2000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6248" y="21429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i="1" dirty="0" err="1" smtClean="0">
                <a:solidFill>
                  <a:srgbClr val="0000FF"/>
                </a:solidFill>
              </a:rPr>
              <a:t>Байка́льская</a:t>
            </a:r>
            <a:r>
              <a:rPr lang="ru-RU" sz="2000" b="1" i="1" dirty="0" smtClean="0">
                <a:solidFill>
                  <a:srgbClr val="0000FF"/>
                </a:solidFill>
              </a:rPr>
              <a:t> </a:t>
            </a:r>
            <a:r>
              <a:rPr lang="ru-RU" sz="2000" b="1" i="1" dirty="0" err="1" smtClean="0">
                <a:solidFill>
                  <a:srgbClr val="0000FF"/>
                </a:solidFill>
              </a:rPr>
              <a:t>не́рпа</a:t>
            </a:r>
            <a:r>
              <a:rPr lang="ru-RU" sz="2000" b="1" i="1" dirty="0" smtClean="0">
                <a:solidFill>
                  <a:srgbClr val="0000FF"/>
                </a:solidFill>
              </a:rPr>
              <a:t>, </a:t>
            </a:r>
            <a:r>
              <a:rPr lang="ru-RU" sz="2000" b="1" dirty="0" smtClean="0">
                <a:solidFill>
                  <a:srgbClr val="0000FF"/>
                </a:solidFill>
              </a:rPr>
              <a:t>или байкальский тюлень — один из трёх пресноводных видов тюленя в мире, эндемик озера Байкал, реликт третичной фауны.</a:t>
            </a:r>
            <a:endParaRPr lang="ru-RU" sz="20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Baikal seal 200507 hakone japa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2500306"/>
            <a:ext cx="5500726" cy="4000528"/>
          </a:xfrm>
          <a:prstGeom prst="rect">
            <a:avLst/>
          </a:prstGeom>
          <a:noFill/>
        </p:spPr>
      </p:pic>
      <p:pic>
        <p:nvPicPr>
          <p:cNvPr id="3074" name="Picture 2" descr="C:\Documents and Settings\Учитель\Мои документы\Мои рисунки\байк.нерпа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2786082" cy="2214578"/>
          </a:xfrm>
          <a:prstGeom prst="rect">
            <a:avLst/>
          </a:prstGeom>
          <a:noFill/>
        </p:spPr>
      </p:pic>
      <p:pic>
        <p:nvPicPr>
          <p:cNvPr id="3075" name="Picture 3" descr="C:\Documents and Settings\Учитель\Мои документы\Мои рисунки\байк.нерпа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4143380"/>
            <a:ext cx="2500330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</TotalTime>
  <Words>699</Words>
  <Application>Microsoft Office PowerPoint</Application>
  <PresentationFormat>Экран (4:3)</PresentationFormat>
  <Paragraphs>45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СОШ п.Советский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Байкал</dc:title>
  <dc:creator>Загоненко Екатерина Валерьевна</dc:creator>
  <cp:lastModifiedBy>USER</cp:lastModifiedBy>
  <cp:revision>87</cp:revision>
  <dcterms:created xsi:type="dcterms:W3CDTF">2011-04-04T10:59:44Z</dcterms:created>
  <dcterms:modified xsi:type="dcterms:W3CDTF">2014-02-16T13:50:00Z</dcterms:modified>
</cp:coreProperties>
</file>