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3"/>
  </p:notesMasterIdLst>
  <p:sldIdLst>
    <p:sldId id="256" r:id="rId2"/>
    <p:sldId id="281" r:id="rId3"/>
    <p:sldId id="274" r:id="rId4"/>
    <p:sldId id="273" r:id="rId5"/>
    <p:sldId id="275" r:id="rId6"/>
    <p:sldId id="272" r:id="rId7"/>
    <p:sldId id="270" r:id="rId8"/>
    <p:sldId id="261" r:id="rId9"/>
    <p:sldId id="271" r:id="rId10"/>
    <p:sldId id="276" r:id="rId11"/>
    <p:sldId id="282" r:id="rId12"/>
    <p:sldId id="262" r:id="rId13"/>
    <p:sldId id="264" r:id="rId14"/>
    <p:sldId id="265" r:id="rId15"/>
    <p:sldId id="277" r:id="rId16"/>
    <p:sldId id="283" r:id="rId17"/>
    <p:sldId id="284" r:id="rId18"/>
    <p:sldId id="285" r:id="rId19"/>
    <p:sldId id="286" r:id="rId20"/>
    <p:sldId id="278" r:id="rId21"/>
    <p:sldId id="279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83574" autoAdjust="0"/>
  </p:normalViewPr>
  <p:slideViewPr>
    <p:cSldViewPr>
      <p:cViewPr varScale="1">
        <p:scale>
          <a:sx n="60" d="100"/>
          <a:sy n="60" d="100"/>
        </p:scale>
        <p:origin x="-79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AE335F-E4B0-4958-8A30-300863D3A61E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4F958A-CAE7-4B1A-B575-D8A5281579D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mtClean="0"/>
              <a:t>ме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F958A-CAE7-4B1A-B575-D8A5281579D2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трен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F958A-CAE7-4B1A-B575-D8A5281579D2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F958A-CAE7-4B1A-B575-D8A5281579D2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sz="6600" b="1" dirty="0" smtClean="0">
                <a:solidFill>
                  <a:srgbClr val="FF0000"/>
                </a:solidFill>
              </a:rPr>
              <a:t>Силы </a:t>
            </a:r>
            <a:r>
              <a:rPr lang="ru-RU" dirty="0" smtClean="0">
                <a:solidFill>
                  <a:srgbClr val="FF0000"/>
                </a:solidFill>
              </a:rPr>
              <a:t>в </a:t>
            </a:r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природе</a:t>
            </a:r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Материал для 10 класса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Сила трения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643042" y="1142984"/>
            <a:ext cx="6143668" cy="100013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Явление электромагнитного взаимодействия двух тел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57224" y="2285992"/>
            <a:ext cx="2286016" cy="2286016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 соприкосновении тел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571868" y="2928934"/>
            <a:ext cx="2286016" cy="107157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Препятствует  взаимному  перемещению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429388" y="2571744"/>
            <a:ext cx="2286016" cy="200026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Контактная сила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Виды трения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1.Внешнее( трение покоя, трение скольжения, трение качения)</a:t>
            </a:r>
          </a:p>
          <a:p>
            <a:r>
              <a:rPr lang="ru-RU" dirty="0" smtClean="0"/>
              <a:t>2.Внутреннее(между слоями жидкости или газа)</a:t>
            </a:r>
          </a:p>
          <a:p>
            <a:r>
              <a:rPr lang="ru-RU" dirty="0" smtClean="0"/>
              <a:t>3.Сопротивление движению твердого тела в жидкости   или газе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8229600" cy="264320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i="1" dirty="0" smtClean="0"/>
              <a:t>Наиболее характерная черта </a:t>
            </a:r>
            <a:r>
              <a:rPr lang="ru-RU" sz="2400" i="1" dirty="0" smtClean="0">
                <a:latin typeface="Arial Black" pitchFamily="34" charset="0"/>
              </a:rPr>
              <a:t>сил трения </a:t>
            </a:r>
            <a:r>
              <a:rPr lang="ru-RU" sz="2400" i="1" dirty="0" smtClean="0"/>
              <a:t>та, что они препятствуют движению каждого из соприкасающихся тел относительно другого или препятствуют самому возникновению этого движения</a:t>
            </a:r>
            <a:endParaRPr lang="ru-RU" sz="2400" i="1" dirty="0"/>
          </a:p>
        </p:txBody>
      </p:sp>
      <p:pic>
        <p:nvPicPr>
          <p:cNvPr id="4" name="Содержимое 3" descr="0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71736" y="3143248"/>
            <a:ext cx="4860175" cy="2664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573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800" dirty="0" smtClean="0"/>
              <a:t>Повседневный опыт учит нас, что жидкости действуют с известными силами на поверхность твердых тел, соприкасающихся с ними. Эти силы мы называем силами давления жидкости.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4" name="Содержимое 3" descr="1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5" y="3071811"/>
            <a:ext cx="5681638" cy="328614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Сила  Ампера</a:t>
            </a:r>
            <a:endParaRPr lang="ru-RU" dirty="0"/>
          </a:p>
        </p:txBody>
      </p:sp>
      <p:pic>
        <p:nvPicPr>
          <p:cNvPr id="4" name="Содержимое 3" descr="1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56731" y="938212"/>
            <a:ext cx="3076575" cy="33718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285728"/>
            <a:ext cx="8183880" cy="575142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Вопросы:</a:t>
            </a:r>
            <a:br>
              <a:rPr lang="ru-RU" sz="2400" dirty="0" smtClean="0"/>
            </a:br>
            <a:r>
              <a:rPr lang="ru-RU" sz="2400" dirty="0" smtClean="0"/>
              <a:t>1. Зависит ли сила </a:t>
            </a:r>
            <a:r>
              <a:rPr lang="ru-RU" sz="2400" dirty="0" err="1" smtClean="0"/>
              <a:t>тяжести,действующая</a:t>
            </a:r>
            <a:r>
              <a:rPr lang="ru-RU" sz="2400" dirty="0" smtClean="0"/>
              <a:t> на вашу книгу, от массы Земли?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183880" cy="514353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2.Как доказать на опыте наличие взаимного  притяжения Земли и ручки на вашем столе?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28604"/>
            <a:ext cx="8183880" cy="35719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3.Можно ли рассчитать массу Солнца</a:t>
            </a:r>
            <a:endParaRPr lang="ru-RU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357166"/>
            <a:ext cx="8183880" cy="407196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4.Какой физический смысл имеет </a:t>
            </a:r>
            <a:r>
              <a:rPr lang="en-US" sz="2800" dirty="0" smtClean="0"/>
              <a:t>G</a:t>
            </a:r>
            <a:r>
              <a:rPr lang="ru-RU" sz="2800" dirty="0" smtClean="0"/>
              <a:t>?</a:t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183880" cy="285752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Назовите силы и </a:t>
            </a:r>
            <a:r>
              <a:rPr lang="ru-RU" sz="2800" smtClean="0"/>
              <a:t>укажите их природу </a:t>
            </a:r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latin typeface="Arial Black" pitchFamily="34" charset="0"/>
              </a:rPr>
              <a:t>Фундаментальные взаимодействия :</a:t>
            </a:r>
          </a:p>
          <a:p>
            <a:endParaRPr lang="ru-RU" dirty="0" smtClean="0">
              <a:latin typeface="Arial Black" pitchFamily="34" charset="0"/>
            </a:endParaRPr>
          </a:p>
          <a:p>
            <a:r>
              <a:rPr lang="ru-RU" dirty="0" smtClean="0"/>
              <a:t>1.Гравитационное</a:t>
            </a:r>
          </a:p>
          <a:p>
            <a:r>
              <a:rPr lang="ru-RU" dirty="0" smtClean="0"/>
              <a:t>2.Электромагнитное</a:t>
            </a:r>
          </a:p>
          <a:p>
            <a:r>
              <a:rPr lang="ru-RU" dirty="0" smtClean="0"/>
              <a:t>3.Сильное</a:t>
            </a:r>
          </a:p>
          <a:p>
            <a:r>
              <a:rPr lang="ru-RU" dirty="0" smtClean="0"/>
              <a:t>4.Слабое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smtClean="0">
                <a:latin typeface="Arial Black" pitchFamily="34" charset="0"/>
              </a:rPr>
              <a:t>Какие силы </a:t>
            </a:r>
            <a:r>
              <a:rPr lang="ru-RU" sz="2800" dirty="0" err="1" smtClean="0">
                <a:latin typeface="Arial Black" pitchFamily="34" charset="0"/>
              </a:rPr>
              <a:t>контактные,а</a:t>
            </a:r>
            <a:r>
              <a:rPr lang="ru-RU" sz="2800" dirty="0" smtClean="0">
                <a:latin typeface="Arial Black" pitchFamily="34" charset="0"/>
              </a:rPr>
              <a:t> какие полевые?</a:t>
            </a:r>
            <a:endParaRPr lang="ru-RU" sz="2800" dirty="0">
              <a:latin typeface="Arial Black" pitchFamily="34" charset="0"/>
            </a:endParaRPr>
          </a:p>
        </p:txBody>
      </p:sp>
      <p:pic>
        <p:nvPicPr>
          <p:cNvPr id="4" name="Содержимое 3" descr="0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1857364"/>
            <a:ext cx="8405743" cy="439179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ru-RU" sz="2800" dirty="0" smtClean="0">
                <a:latin typeface="Arial Black" pitchFamily="34" charset="0"/>
              </a:rPr>
              <a:t>В механике </a:t>
            </a:r>
            <a:r>
              <a:rPr lang="ru-RU" sz="2800" dirty="0" smtClean="0"/>
              <a:t>рассматривают 3 вида сил:</a:t>
            </a:r>
            <a:br>
              <a:rPr lang="ru-RU" sz="2800" dirty="0" smtClean="0"/>
            </a:br>
            <a:r>
              <a:rPr lang="ru-RU" sz="2800" dirty="0" smtClean="0"/>
              <a:t>Силы всемирного тяготения, силы упругости и силы трения.</a:t>
            </a:r>
            <a:endParaRPr lang="ru-RU" dirty="0"/>
          </a:p>
        </p:txBody>
      </p:sp>
      <p:pic>
        <p:nvPicPr>
          <p:cNvPr id="4" name="Содержимое 3" descr="1234017955_space1_preview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03135" y="530225"/>
            <a:ext cx="5583767" cy="41878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607223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Помни!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Мерой взаимодействия тел является</a:t>
            </a:r>
            <a:r>
              <a:rPr lang="ru-RU" sz="3200" b="1" dirty="0" smtClean="0">
                <a:latin typeface="Arial Black" pitchFamily="34" charset="0"/>
              </a:rPr>
              <a:t> сила</a:t>
            </a:r>
            <a:r>
              <a:rPr lang="ru-RU" sz="2800" dirty="0" smtClean="0"/>
              <a:t>—</a:t>
            </a:r>
            <a:br>
              <a:rPr lang="ru-RU" sz="2800" dirty="0" smtClean="0"/>
            </a:br>
            <a:r>
              <a:rPr lang="ru-RU" sz="2800" dirty="0" err="1" smtClean="0"/>
              <a:t>величина,характеризующаяся</a:t>
            </a:r>
            <a:r>
              <a:rPr lang="ru-RU" sz="2800" dirty="0" smtClean="0"/>
              <a:t> </a:t>
            </a:r>
            <a:r>
              <a:rPr lang="ru-RU" sz="2800" b="1" i="1" dirty="0" err="1" smtClean="0"/>
              <a:t>модулем</a:t>
            </a:r>
            <a:r>
              <a:rPr lang="ru-RU" sz="2800" dirty="0" err="1" smtClean="0"/>
              <a:t>,</a:t>
            </a:r>
            <a:r>
              <a:rPr lang="ru-RU" sz="2800" b="1" i="1" dirty="0" err="1" smtClean="0"/>
              <a:t>направлением</a:t>
            </a:r>
            <a:r>
              <a:rPr lang="ru-RU" sz="2800" b="1" i="1" dirty="0" smtClean="0"/>
              <a:t>  и точкой приложения. 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3600" b="1" dirty="0" smtClean="0">
                <a:solidFill>
                  <a:srgbClr val="C00000"/>
                </a:solidFill>
              </a:rPr>
              <a:t>Сила-вектор!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Стрелка вправо 2"/>
          <p:cNvSpPr/>
          <p:nvPr/>
        </p:nvSpPr>
        <p:spPr>
          <a:xfrm>
            <a:off x="5857884" y="4143380"/>
            <a:ext cx="1357322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право 3"/>
          <p:cNvSpPr/>
          <p:nvPr/>
        </p:nvSpPr>
        <p:spPr>
          <a:xfrm>
            <a:off x="1285852" y="785794"/>
            <a:ext cx="2643206" cy="1714512"/>
          </a:xfrm>
          <a:prstGeom prst="righ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285752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800" dirty="0" smtClean="0"/>
              <a:t>Все силы можно разделить на два основных типа: силы, действующие при непосредственном </a:t>
            </a:r>
            <a:r>
              <a:rPr lang="ru-RU" sz="2800" b="1" i="1" dirty="0" smtClean="0"/>
              <a:t>соприкосновении</a:t>
            </a:r>
            <a:r>
              <a:rPr lang="ru-RU" sz="2800" dirty="0" smtClean="0"/>
              <a:t>, и силы, которые действуют независимо от того, соприкасаются тела или нет, т. е. силы, которые могут </a:t>
            </a:r>
            <a:r>
              <a:rPr lang="ru-RU" sz="2800" b="1" i="1" dirty="0" smtClean="0"/>
              <a:t>действовать на расстоянии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pic>
        <p:nvPicPr>
          <p:cNvPr id="4" name="Содержимое 3" descr="0005-003-Sily-v-prirode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86050" y="3286124"/>
            <a:ext cx="3571875" cy="1905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03242"/>
            <a:ext cx="8229600" cy="33687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Силы всемирного тяготения</a:t>
            </a:r>
            <a:r>
              <a:rPr lang="ru-RU" sz="2800" dirty="0" smtClean="0"/>
              <a:t>, действующие между предметами нашей обыденной жизни, ничтожны по сравнению с остальными силами, действующими между ними.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800" dirty="0" smtClean="0"/>
              <a:t>Кроме сил тяготения, на расстоянии действуют также </a:t>
            </a:r>
            <a:r>
              <a:rPr lang="ru-RU" sz="2800" i="1" dirty="0" smtClean="0"/>
              <a:t>магнитные и электрические силы</a:t>
            </a:r>
            <a:endParaRPr lang="ru-RU" sz="2800" dirty="0"/>
          </a:p>
        </p:txBody>
      </p:sp>
      <p:pic>
        <p:nvPicPr>
          <p:cNvPr id="4" name="Содержимое 3" descr="1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71736" y="785795"/>
            <a:ext cx="3525823" cy="378621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1142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smtClean="0"/>
              <a:t>Причина возникновения 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силы упругости </a:t>
            </a:r>
            <a:r>
              <a:rPr lang="ru-RU" sz="2800" dirty="0" smtClean="0"/>
              <a:t>является взаимодействие   молекул тела.</a:t>
            </a:r>
            <a:endParaRPr lang="ru-RU" sz="2800" dirty="0"/>
          </a:p>
        </p:txBody>
      </p:sp>
      <p:pic>
        <p:nvPicPr>
          <p:cNvPr id="4" name="Содержимое 3" descr="0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0166" y="2857496"/>
            <a:ext cx="4585862" cy="35719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Силы упругости </a:t>
            </a:r>
            <a:r>
              <a:rPr lang="ru-RU" sz="2800" dirty="0" smtClean="0"/>
              <a:t>возникают при любой деформации.</a:t>
            </a:r>
            <a:endParaRPr lang="ru-RU" sz="2800" dirty="0"/>
          </a:p>
        </p:txBody>
      </p:sp>
      <p:pic>
        <p:nvPicPr>
          <p:cNvPr id="4" name="Содержимое 3" descr="0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47203" y="1414462"/>
            <a:ext cx="4308674" cy="3600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149</TotalTime>
  <Words>255</Words>
  <PresentationFormat>Экран (4:3)</PresentationFormat>
  <Paragraphs>39</Paragraphs>
  <Slides>21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Аспект</vt:lpstr>
      <vt:lpstr>Силы в природе</vt:lpstr>
      <vt:lpstr>Слайд 2</vt:lpstr>
      <vt:lpstr>В механике рассматривают 3 вида сил: Силы всемирного тяготения, силы упругости и силы трения.</vt:lpstr>
      <vt:lpstr>Помни! Мерой взаимодействия тел является сила— величина,характеризующаяся модулем,направлением  и точкой приложения.   Сила-вектор!</vt:lpstr>
      <vt:lpstr>Все силы можно разделить на два основных типа: силы, действующие при непосредственном соприкосновении, и силы, которые действуют независимо от того, соприкасаются тела или нет, т. е. силы, которые могут действовать на расстоянии.</vt:lpstr>
      <vt:lpstr>Силы всемирного тяготения, действующие между предметами нашей обыденной жизни, ничтожны по сравнению с остальными силами, действующими между ними. </vt:lpstr>
      <vt:lpstr>Кроме сил тяготения, на расстоянии действуют также магнитные и электрические силы</vt:lpstr>
      <vt:lpstr>Причина возникновения силы упругости является взаимодействие   молекул тела.</vt:lpstr>
      <vt:lpstr>Силы упругости возникают при любой деформации.</vt:lpstr>
      <vt:lpstr>Сила трения</vt:lpstr>
      <vt:lpstr>Виды трения</vt:lpstr>
      <vt:lpstr>Наиболее характерная черта сил трения та, что они препятствуют движению каждого из соприкасающихся тел относительно другого или препятствуют самому возникновению этого движения</vt:lpstr>
      <vt:lpstr>Повседневный опыт учит нас, что жидкости действуют с известными силами на поверхность твердых тел, соприкасающихся с ними. Эти силы мы называем силами давления жидкости.  </vt:lpstr>
      <vt:lpstr>Сила  Ампера</vt:lpstr>
      <vt:lpstr>Вопросы: 1. Зависит ли сила тяжести,действующая на вашу книгу, от массы Земли?     </vt:lpstr>
      <vt:lpstr>2.Как доказать на опыте наличие взаимного  притяжения Земли и ручки на вашем столе?    </vt:lpstr>
      <vt:lpstr>3.Можно ли рассчитать массу Солнца</vt:lpstr>
      <vt:lpstr>4.Какой физический смысл имеет G? </vt:lpstr>
      <vt:lpstr>Назовите силы и укажите их природу </vt:lpstr>
      <vt:lpstr>Какие силы контактные,а какие полевые?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Силы в природе</dc:title>
  <dc:creator>Черданцева Елена Игоревна</dc:creator>
  <cp:lastModifiedBy>CherdancevaEI</cp:lastModifiedBy>
  <cp:revision>20</cp:revision>
  <dcterms:created xsi:type="dcterms:W3CDTF">2012-10-17T11:52:16Z</dcterms:created>
  <dcterms:modified xsi:type="dcterms:W3CDTF">2012-10-19T10:41:25Z</dcterms:modified>
</cp:coreProperties>
</file>