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9" r:id="rId6"/>
    <p:sldId id="262" r:id="rId7"/>
    <p:sldId id="261" r:id="rId8"/>
    <p:sldId id="260" r:id="rId9"/>
    <p:sldId id="258" r:id="rId10"/>
    <p:sldId id="259" r:id="rId11"/>
    <p:sldId id="265" r:id="rId12"/>
    <p:sldId id="268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mg-2002-11.photosight.ru/23/119151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8926" y="1357298"/>
            <a:ext cx="514353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Озера </a:t>
            </a:r>
            <a:r>
              <a:rPr lang="ru-RU" sz="2800" dirty="0" smtClean="0"/>
              <a:t>(6,8 </a:t>
            </a:r>
            <a:r>
              <a:rPr lang="ru-RU" sz="2800" dirty="0" err="1" smtClean="0"/>
              <a:t>кл</a:t>
            </a:r>
            <a:r>
              <a:rPr lang="ru-RU" sz="2800" dirty="0" smtClean="0"/>
              <a:t>.)</a:t>
            </a:r>
            <a:endParaRPr lang="ru-RU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86058"/>
            <a:ext cx="5214974" cy="324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215074" y="5214950"/>
            <a:ext cx="20574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СОШ№4</a:t>
            </a:r>
          </a:p>
          <a:p>
            <a:pPr algn="ctr"/>
            <a:r>
              <a:rPr lang="ru-RU" dirty="0" err="1" smtClean="0"/>
              <a:t>Гутор</a:t>
            </a:r>
            <a:r>
              <a:rPr lang="ru-RU" dirty="0" smtClean="0"/>
              <a:t> Г. 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pic" descr="фото | Alex Tutubalin | Разноцветная тундра V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71736" y="4071942"/>
            <a:ext cx="3779837" cy="25876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757610" cy="538164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Небольшие озера со временем мелеют, зарастают и превращаются в </a:t>
            </a:r>
            <a:r>
              <a:rPr lang="ru-RU" sz="2800" u="sng" dirty="0" smtClean="0">
                <a:solidFill>
                  <a:srgbClr val="C00000"/>
                </a:solidFill>
              </a:rPr>
              <a:t>болото</a:t>
            </a:r>
            <a:r>
              <a:rPr lang="ru-RU" sz="2800" dirty="0" smtClean="0">
                <a:solidFill>
                  <a:schemeClr val="bg1"/>
                </a:solidFill>
              </a:rPr>
              <a:t>-участок земной поверхности, сильно увлажненный и поросший влаголюбивой растительностью.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4.bp.blogspot.com/-SFXGz1rrTk8/UPZ_kBx6vgI/AAAAAAAAS1E/J4qbL0CKEsg/s1600/0b025f0bea7ca8ce6a9863ab904bad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1"/>
            <a:ext cx="4214842" cy="3643338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357694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14291"/>
            <a:ext cx="8501121" cy="659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Сточное </a:t>
            </a:r>
            <a:r>
              <a:rPr lang="ru-RU" sz="3600" b="1" dirty="0" smtClean="0"/>
              <a:t>озеро         Бессточное </a:t>
            </a:r>
            <a:r>
              <a:rPr lang="ru-RU" sz="3600" b="1" dirty="0" smtClean="0"/>
              <a:t>озеро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4" name="Овал 3"/>
          <p:cNvSpPr/>
          <p:nvPr/>
        </p:nvSpPr>
        <p:spPr>
          <a:xfrm>
            <a:off x="1142976" y="3286124"/>
            <a:ext cx="22145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29256" y="3714752"/>
            <a:ext cx="2000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000232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000232" y="42148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143636" y="27860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542797">
            <a:off x="6322401" y="46601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H="1">
            <a:off x="285720" y="1524000"/>
            <a:ext cx="821537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1) Самое большое озеро на Земле?</a:t>
            </a:r>
          </a:p>
          <a:p>
            <a:r>
              <a:rPr lang="ru-RU" dirty="0" smtClean="0"/>
              <a:t>2)Самое глубокое озеро нашей планеты?</a:t>
            </a:r>
          </a:p>
          <a:p>
            <a:r>
              <a:rPr lang="ru-RU" dirty="0" smtClean="0"/>
              <a:t>3)Как образовались самые большие и самые глубокие озера?</a:t>
            </a:r>
          </a:p>
          <a:p>
            <a:r>
              <a:rPr lang="ru-RU" dirty="0" smtClean="0"/>
              <a:t>4) </a:t>
            </a:r>
            <a:r>
              <a:rPr lang="ru-RU" dirty="0" smtClean="0"/>
              <a:t>К</a:t>
            </a:r>
            <a:r>
              <a:rPr lang="ru-RU" dirty="0" smtClean="0"/>
              <a:t>рупные  северные озера нашей страны? </a:t>
            </a:r>
          </a:p>
          <a:p>
            <a:r>
              <a:rPr lang="ru-RU" dirty="0" smtClean="0"/>
              <a:t>5)Какое происхождение имеют  </a:t>
            </a:r>
            <a:r>
              <a:rPr lang="ru-RU" dirty="0" err="1" smtClean="0"/>
              <a:t>К</a:t>
            </a:r>
            <a:r>
              <a:rPr lang="ru-RU" dirty="0" err="1" smtClean="0"/>
              <a:t>роноцкое</a:t>
            </a:r>
            <a:r>
              <a:rPr lang="ru-RU" dirty="0" smtClean="0"/>
              <a:t> и Курильское озера?</a:t>
            </a:r>
          </a:p>
          <a:p>
            <a:r>
              <a:rPr lang="ru-RU" dirty="0" smtClean="0"/>
              <a:t>6)Небольшие озера серповидной формы?</a:t>
            </a:r>
          </a:p>
          <a:p>
            <a:r>
              <a:rPr lang="ru-RU" dirty="0" smtClean="0"/>
              <a:t>7)Озера, из которых вытекают реки?</a:t>
            </a:r>
          </a:p>
          <a:p>
            <a:r>
              <a:rPr lang="ru-RU" dirty="0" smtClean="0"/>
              <a:t>8)Озера, из которых не вытекают реки?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Закрепим!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pypast.ru/foto8/2894/mir_vverh_tormashkami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Покажите друг другу озера: Виктория, Верхнее, Ладожское</a:t>
            </a:r>
            <a:r>
              <a:rPr lang="ru-RU" smtClean="0">
                <a:solidFill>
                  <a:schemeClr val="bg1"/>
                </a:solidFill>
              </a:rPr>
              <a:t>, Таймыр, </a:t>
            </a:r>
            <a:r>
              <a:rPr lang="ru-RU" dirty="0" smtClean="0">
                <a:solidFill>
                  <a:schemeClr val="bg1"/>
                </a:solidFill>
              </a:rPr>
              <a:t>Чад, Каспийское, Байкал,  Балхаш, Ладожское, Онежское, Мертвое, Эйр, </a:t>
            </a:r>
            <a:r>
              <a:rPr lang="ru-RU" dirty="0" err="1" smtClean="0">
                <a:solidFill>
                  <a:schemeClr val="bg1"/>
                </a:solidFill>
              </a:rPr>
              <a:t>Маныч</a:t>
            </a:r>
            <a:r>
              <a:rPr lang="ru-RU" dirty="0" smtClean="0">
                <a:solidFill>
                  <a:schemeClr val="bg1"/>
                </a:solidFill>
              </a:rPr>
              <a:t>, Гурон, Ньяса, Танганьика, Мичиган.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Поработаем с картой!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sz="3100" dirty="0" smtClean="0">
                <a:solidFill>
                  <a:schemeClr val="bg1"/>
                </a:solidFill>
              </a:rPr>
              <a:t>работа в парах)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 31</a:t>
            </a:r>
          </a:p>
          <a:p>
            <a:r>
              <a:rPr lang="ru-RU" dirty="0" smtClean="0"/>
              <a:t>Нанести на контурную карту  крупнейшие озера мира.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Д/З</a:t>
            </a:r>
            <a:endParaRPr lang="ru-RU" dirty="0"/>
          </a:p>
        </p:txBody>
      </p:sp>
      <p:pic>
        <p:nvPicPr>
          <p:cNvPr id="4" name="Рисунок 3" descr="http://stat21.privet.ru/lr/0c1eb0fcb6ae77343fcc486dea66168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53578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Озеро – это замкнутый водоём в природном углублении на суше</a:t>
            </a:r>
            <a:r>
              <a:rPr lang="ru-RU" sz="2800" b="1" dirty="0" smtClean="0">
                <a:latin typeface="Arial Narrow" pitchFamily="34" charset="0"/>
              </a:rPr>
              <a:t>.</a:t>
            </a:r>
          </a:p>
          <a:p>
            <a:r>
              <a:rPr lang="ru-RU" sz="2800" b="1" dirty="0" smtClean="0">
                <a:latin typeface="Arial Narrow" pitchFamily="34" charset="0"/>
              </a:rPr>
              <a:t>Углубления, в которых находятся озёра, называются </a:t>
            </a:r>
            <a:r>
              <a:rPr lang="ru-RU" sz="2800" b="1" u="sng" dirty="0" smtClean="0">
                <a:latin typeface="Arial Narrow" pitchFamily="34" charset="0"/>
              </a:rPr>
              <a:t>ОЗЕРНЫМИ КОТЛОВИНАМИ.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озеро?</a:t>
            </a:r>
            <a:endParaRPr lang="ru-RU" dirty="0"/>
          </a:p>
        </p:txBody>
      </p:sp>
      <p:pic>
        <p:nvPicPr>
          <p:cNvPr id="4" name="Picture 2" descr="http://kom-pas.nm.ru/photos2/ozero/ap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480"/>
            <a:ext cx="4000528" cy="3786214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Picture 12" descr="озеро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5929322" y="4357694"/>
            <a:ext cx="2500330" cy="1935166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00570"/>
            <a:ext cx="28797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айма финлянд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81208" y="2971683"/>
            <a:ext cx="2381583" cy="16766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Озерные котловины.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Ледниковые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Picture 7" descr="untitl4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429256" y="1714488"/>
            <a:ext cx="2786082" cy="1643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690336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ahoma" pitchFamily="34" charset="0"/>
              </a:rPr>
              <a:t>Озера северо-запада Русской равнины- Ладожское, Онежское, Селигер, Ильмень, </a:t>
            </a:r>
            <a:r>
              <a:rPr lang="ru-RU" sz="2400" b="1" dirty="0" err="1" smtClean="0">
                <a:latin typeface="Tahoma" pitchFamily="34" charset="0"/>
              </a:rPr>
              <a:t>Имандра</a:t>
            </a:r>
            <a:r>
              <a:rPr lang="ru-RU" sz="2400" b="1" dirty="0" smtClean="0">
                <a:latin typeface="Tahoma" pitchFamily="34" charset="0"/>
              </a:rPr>
              <a:t>, Псковское, Чудское</a:t>
            </a:r>
            <a:r>
              <a:rPr lang="en-US" sz="2400" b="1" dirty="0" smtClean="0">
                <a:latin typeface="Tahoma" pitchFamily="34" charset="0"/>
              </a:rPr>
              <a:t>;</a:t>
            </a:r>
            <a:r>
              <a:rPr lang="ru-RU" sz="2400" b="1" dirty="0" smtClean="0">
                <a:latin typeface="Tahoma" pitchFamily="34" charset="0"/>
              </a:rPr>
              <a:t> севера Сибири -  Таймыр </a:t>
            </a:r>
            <a:endParaRPr lang="ru-RU" sz="2400" b="1" dirty="0">
              <a:latin typeface="Tahoma" pitchFamily="34" charset="0"/>
            </a:endParaRPr>
          </a:p>
        </p:txBody>
      </p:sp>
      <p:pic>
        <p:nvPicPr>
          <p:cNvPr id="7" name="Picture 2" descr="Происхождение озерных котловин ледниковые. выпахивания, которые образовались при движении ледников по разнородной поверхности. При этом ледники сносили рыхлые отложения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оисхождение озерных котловин остаточные. приурочено к прогибу на дне древнего океана Тетис. В неогене произошло поднятие и обособилась Каспийская впадина воды постепенно опреснялись от атмосферных осадков и речного стока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Каспийское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море-озеро</a:t>
            </a:r>
            <a:endParaRPr lang="ru-RU" dirty="0"/>
          </a:p>
        </p:txBody>
      </p:sp>
      <p:pic>
        <p:nvPicPr>
          <p:cNvPr id="4" name="Содержимое 6" descr="pic_29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500174"/>
            <a:ext cx="3643338" cy="4500594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5" y="3244334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Самое большое по площади в мире.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Вулкан Ключевская Соп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71480"/>
            <a:ext cx="3857652" cy="2357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Вулканические</a:t>
            </a:r>
            <a:endParaRPr lang="ru-RU" sz="3600" u="sng" dirty="0"/>
          </a:p>
        </p:txBody>
      </p:sp>
      <p:pic>
        <p:nvPicPr>
          <p:cNvPr id="5" name="Picture 25" descr="кроноцкое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500462" cy="2071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50017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Озера Камчатки – Курильское, </a:t>
            </a:r>
            <a:r>
              <a:rPr lang="ru-RU" b="1" dirty="0" err="1" smtClean="0">
                <a:latin typeface="Tahoma" pitchFamily="34" charset="0"/>
              </a:rPr>
              <a:t>Кроноцкое</a:t>
            </a:r>
            <a:r>
              <a:rPr lang="ru-RU" dirty="0" smtClean="0">
                <a:latin typeface="Tahoma" pitchFamily="34" charset="0"/>
              </a:rPr>
              <a:t> 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286124"/>
            <a:ext cx="3071834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u="sng" dirty="0" smtClean="0">
                <a:latin typeface="Tahoma" pitchFamily="34" charset="0"/>
              </a:rPr>
              <a:t>Карстовые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В </a:t>
            </a:r>
            <a:r>
              <a:rPr lang="ru-RU" b="1" dirty="0" smtClean="0">
                <a:latin typeface="Tahoma" pitchFamily="34" charset="0"/>
              </a:rPr>
              <a:t>районах распространения легкорастворимых горных пород – озеро Провал вблизи Пятигорска (Кавказ), на Урале, на севере Русской равнины.</a:t>
            </a:r>
            <a:endParaRPr lang="ru-RU" b="1" dirty="0">
              <a:latin typeface="Tahoma" pitchFamily="34" charset="0"/>
            </a:endParaRPr>
          </a:p>
        </p:txBody>
      </p:sp>
      <p:pic>
        <p:nvPicPr>
          <p:cNvPr id="8" name="Picture 18" descr="pyat-3-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143380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lavs.org.ua/img/aral_sea/curr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000108"/>
            <a:ext cx="5072098" cy="39116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Самые крупные озерные котловины тектонического происхождения.</a:t>
            </a:r>
            <a:br>
              <a:rPr lang="ru-RU" sz="2800" b="1" i="1" dirty="0" smtClean="0"/>
            </a:b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142984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Самое глубокое озеро нашей </a:t>
            </a:r>
            <a:r>
              <a:rPr lang="ru-RU" b="1" dirty="0" smtClean="0">
                <a:solidFill>
                  <a:schemeClr val="bg1"/>
                </a:solidFill>
              </a:rPr>
              <a:t>планеты- </a:t>
            </a:r>
            <a:r>
              <a:rPr lang="ru-RU" b="1" u="sng" dirty="0" smtClean="0">
                <a:solidFill>
                  <a:schemeClr val="bg1"/>
                </a:solidFill>
              </a:rPr>
              <a:t>Байкал</a:t>
            </a:r>
            <a:r>
              <a:rPr lang="ru-RU" b="1" dirty="0" smtClean="0">
                <a:solidFill>
                  <a:schemeClr val="bg1"/>
                </a:solidFill>
              </a:rPr>
              <a:t>. Его глубина составляет 1620 м. Озеро Байкал содержит 1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ru-RU" b="1" dirty="0" smtClean="0">
                <a:solidFill>
                  <a:schemeClr val="bg1"/>
                </a:solidFill>
              </a:rPr>
              <a:t>10 запасов пресной воды Земли.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www.irespb.ru/img/Image/head_images/baik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2"/>
            <a:ext cx="4786346" cy="3357561"/>
          </a:xfrm>
          <a:prstGeom prst="rect">
            <a:avLst/>
          </a:prstGeom>
          <a:noFill/>
        </p:spPr>
      </p:pic>
      <p:pic>
        <p:nvPicPr>
          <p:cNvPr id="9" name="Содержимое 5" descr="rez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143116"/>
            <a:ext cx="3018283" cy="400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Запрудное</a:t>
            </a:r>
            <a:r>
              <a:rPr lang="ru-RU" b="1" dirty="0" smtClean="0">
                <a:latin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</a:rPr>
              <a:t>             </a:t>
            </a:r>
            <a:r>
              <a:rPr lang="ru-RU" sz="4000" b="1" dirty="0" err="1" smtClean="0">
                <a:latin typeface="Tahoma" pitchFamily="34" charset="0"/>
              </a:rPr>
              <a:t>Старичное</a:t>
            </a:r>
            <a:endParaRPr lang="ru-RU" sz="4000" dirty="0"/>
          </a:p>
        </p:txBody>
      </p:sp>
      <p:pic>
        <p:nvPicPr>
          <p:cNvPr id="4" name="Picture 24" descr="Ледниково-тектоническое озер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462975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071942"/>
            <a:ext cx="35004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FF"/>
                </a:solidFill>
                <a:latin typeface="Tahoma" pitchFamily="34" charset="0"/>
              </a:rPr>
              <a:t>Озера горных районов – Кавказа, Саян, Алтая </a:t>
            </a:r>
            <a:r>
              <a:rPr lang="ru-RU" b="1" dirty="0" smtClean="0">
                <a:latin typeface="Tahoma" pitchFamily="34" charset="0"/>
              </a:rPr>
              <a:t>- Телецкое</a:t>
            </a:r>
            <a:endParaRPr lang="ru-RU" b="1" dirty="0">
              <a:latin typeface="Tahoma" pitchFamily="34" charset="0"/>
            </a:endParaRPr>
          </a:p>
        </p:txBody>
      </p:sp>
      <p:pic>
        <p:nvPicPr>
          <p:cNvPr id="6" name="Picture 25" descr="Бердь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643438" y="1428736"/>
            <a:ext cx="3643338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4357694"/>
            <a:ext cx="392909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FF"/>
                </a:solidFill>
                <a:latin typeface="Tahoma" pitchFamily="34" charset="0"/>
              </a:rPr>
              <a:t>Большинство озер равнинных территорий России, расположенных в умеренном климатическом поясе</a:t>
            </a:r>
            <a:endParaRPr lang="ru-RU" b="1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ahoma" pitchFamily="34" charset="0"/>
              </a:rPr>
              <a:t>Искусственное</a:t>
            </a:r>
            <a:br>
              <a:rPr lang="ru-RU" b="1" dirty="0" smtClean="0">
                <a:latin typeface="Tahoma" pitchFamily="34" charset="0"/>
              </a:rPr>
            </a:br>
            <a:endParaRPr lang="ru-RU" dirty="0"/>
          </a:p>
        </p:txBody>
      </p:sp>
      <p:pic>
        <p:nvPicPr>
          <p:cNvPr id="4" name="Picture 22" descr="Волго-Дон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214414" y="1000108"/>
            <a:ext cx="3071834" cy="2857521"/>
          </a:xfrm>
          <a:prstGeom prst="rect">
            <a:avLst/>
          </a:prstGeom>
          <a:noFill/>
        </p:spPr>
      </p:pic>
      <p:pic>
        <p:nvPicPr>
          <p:cNvPr id="5" name="Picture 23" descr="Цимлянское вдхр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749432" y="1000108"/>
            <a:ext cx="3394468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4071942"/>
            <a:ext cx="6786610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FF"/>
                </a:solidFill>
                <a:latin typeface="Tahoma" pitchFamily="34" charset="0"/>
              </a:rPr>
              <a:t>Водохранилища на крупных реках – Волге, Каме, Енисее</a:t>
            </a:r>
            <a:r>
              <a:rPr lang="ru-RU" dirty="0" smtClean="0"/>
              <a:t> </a:t>
            </a:r>
            <a:r>
              <a:rPr lang="ru-RU" b="1" dirty="0" smtClean="0">
                <a:latin typeface="Tahoma" pitchFamily="34" charset="0"/>
              </a:rPr>
              <a:t>(Рыбинское , Камское, Красноярское и др.)</a:t>
            </a:r>
            <a:endParaRPr lang="ru-RU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149</TotalTime>
  <Words>319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Озера (6,8 кл.)</vt:lpstr>
      <vt:lpstr>Что такое озеро?</vt:lpstr>
      <vt:lpstr>Озерные котловины. Ледниковые</vt:lpstr>
      <vt:lpstr>Слайд 4</vt:lpstr>
      <vt:lpstr>Каспийское море-озеро</vt:lpstr>
      <vt:lpstr>Вулканические</vt:lpstr>
      <vt:lpstr>Самые крупные озерные котловины тектонического происхождения. </vt:lpstr>
      <vt:lpstr>Запрудное              Старичное</vt:lpstr>
      <vt:lpstr>Искусственное </vt:lpstr>
      <vt:lpstr> </vt:lpstr>
      <vt:lpstr>Сточное озеро         Бессточное озеро </vt:lpstr>
      <vt:lpstr>Закрепим!</vt:lpstr>
      <vt:lpstr>Поработаем с картой! (работа в парах)</vt:lpstr>
      <vt:lpstr>Д/З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37</cp:revision>
  <dcterms:modified xsi:type="dcterms:W3CDTF">2014-02-12T15:14:56Z</dcterms:modified>
</cp:coreProperties>
</file>