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0" r:id="rId16"/>
    <p:sldId id="273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633FCE-C82E-4B97-8D0A-E2EE3EEFE65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853EBD-8DAC-4658-8CBA-68D23F43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29600" cy="1828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урок обобщения знаний в форме  географической  викторины.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Работу выполнил ученик 6 б класса Каримов Эмиль</a:t>
            </a:r>
          </a:p>
          <a:p>
            <a:r>
              <a:rPr lang="ru-RU" dirty="0" smtClean="0"/>
              <a:t>Руководитель Каримова </a:t>
            </a:r>
            <a:r>
              <a:rPr lang="ru-RU" dirty="0" err="1" smtClean="0"/>
              <a:t>Элина</a:t>
            </a:r>
            <a:r>
              <a:rPr lang="ru-RU" dirty="0" smtClean="0"/>
              <a:t> Александровна </a:t>
            </a:r>
            <a:r>
              <a:rPr lang="ru-RU" smtClean="0"/>
              <a:t>учитель биологии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Европа, Азия и Африка уже значились на картах, а Америка появилась на карте гораздо позже и была открыта…по ошибке!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Днём открытия Америки считают 12 октября 1492 г. Итальянец из Генуи Христофор Колумб (1451-1506) искал короткий путь в Индию, а открыл Америку. Почему произошла ошибка?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Колумб не знал о существовании новых земель на западе от Европы. Плывя на запад он хотел открыть другой путь в Индии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3284984"/>
            <a:ext cx="4860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Христофо́р</a:t>
            </a:r>
            <a:r>
              <a:rPr lang="ru-RU" dirty="0" smtClean="0"/>
              <a:t> </a:t>
            </a:r>
            <a:r>
              <a:rPr lang="ru-RU" dirty="0" err="1" smtClean="0"/>
              <a:t>Колу́мб</a:t>
            </a:r>
            <a:r>
              <a:rPr lang="ru-RU" dirty="0" smtClean="0"/>
              <a:t> осень 1451 года, Генуэзская республика — 20 мая 1506, Вальядолид, Испания) — испанский мореплаватель итальянского происхождения, в 1492 году открывший для европейцев Америку.</a:t>
            </a:r>
          </a:p>
          <a:p>
            <a:r>
              <a:rPr lang="ru-RU" dirty="0" smtClean="0"/>
              <a:t>Колумб первым из достоверно известных путешественников пересёк. Он открыл все Большие Антильские острова — центральную часть </a:t>
            </a:r>
            <a:r>
              <a:rPr lang="ru-RU" dirty="0" err="1" smtClean="0"/>
              <a:t>Багамского</a:t>
            </a:r>
            <a:r>
              <a:rPr lang="ru-RU" dirty="0" smtClean="0"/>
              <a:t> архипелага, Малые Антильские острова (от Доминики до Виргинских островов включительно.</a:t>
            </a:r>
            <a:endParaRPr lang="ru-RU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3123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Какой материк и какая часть света изображены на карте?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47525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31840" y="162880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Австралия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После В. </a:t>
            </a:r>
            <a:r>
              <a:rPr lang="ru-RU" sz="1600" dirty="0" err="1" smtClean="0"/>
              <a:t>Янсзона</a:t>
            </a:r>
            <a:r>
              <a:rPr lang="ru-RU" sz="1600" dirty="0" smtClean="0"/>
              <a:t> другие мореплаватели открыли большие участки северного, западного и южного побережья Австралии. Тогда же были впервые обнаружены и описаны удивительные животные-кенгуру.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Какой великий английский путешественник XVIII века наконец исправил ошибку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В. </a:t>
            </a:r>
            <a:r>
              <a:rPr lang="ru-RU" sz="1600" dirty="0" err="1" smtClean="0"/>
              <a:t>Янсзона</a:t>
            </a:r>
            <a:r>
              <a:rPr lang="ru-RU" sz="1600" dirty="0" smtClean="0"/>
              <a:t>, доказав, что Австралия - самостоятельный материк?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709160"/>
          </a:xfrm>
        </p:spPr>
        <p:txBody>
          <a:bodyPr/>
          <a:lstStyle/>
          <a:p>
            <a:r>
              <a:rPr lang="ru-RU" dirty="0" smtClean="0"/>
              <a:t>                                    Д. Кук 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32403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2977480" cy="388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До Австралии - «Неведомой Южной земли» - первым добрался голландский мореплаватель … в 1606 г.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Полагая, что побывал в Новой Гвинее, …, подобно Колумбу, до конца жизни не узнал о том, что стал первооткрывателем нового континента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709160"/>
          </a:xfrm>
        </p:spPr>
        <p:txBody>
          <a:bodyPr/>
          <a:lstStyle/>
          <a:p>
            <a:r>
              <a:rPr lang="ru-RU" dirty="0" smtClean="0"/>
              <a:t>                                 В. </a:t>
            </a:r>
            <a:r>
              <a:rPr lang="ru-RU" dirty="0" err="1" smtClean="0"/>
              <a:t>Янсзон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4563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92896"/>
            <a:ext cx="371623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Российские мореплаватели адмирал… (1770-1846) и …(1773-1837), возглавили первое русское кругосветное плавание (1803-1806)</a:t>
            </a:r>
            <a:endParaRPr lang="ru-RU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5283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18448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 Фёдорович Крузенштерн</a:t>
            </a:r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5283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868144" y="2132856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Юрий Лисянский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 smtClean="0"/>
              <a:t>Витус</a:t>
            </a:r>
            <a:r>
              <a:rPr lang="ru-RU" sz="2000" dirty="0" smtClean="0"/>
              <a:t> Беринг (1680-1741), мореплаватель, офицер русского флота, капитан-командор, исследовал северные и восточные берега России.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Одно из его самых больших открытий - пролив между Азией и Америкой. Как назвали этот пролив?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Берингов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6004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39604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Определите какой материк и какая часть света, изображены на карте. Какие русские мореплаватели считаются его первооткрывателями?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2856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Антарктида</a:t>
            </a:r>
            <a:endParaRPr lang="ru-RU" sz="2400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4563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08920"/>
            <a:ext cx="25202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07904" y="2276872"/>
            <a:ext cx="20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ф.ф. </a:t>
            </a:r>
            <a:r>
              <a:rPr lang="ru-RU" dirty="0"/>
              <a:t>Б</a:t>
            </a:r>
            <a:r>
              <a:rPr lang="ru-RU" dirty="0" smtClean="0"/>
              <a:t>еллинсгаузен</a:t>
            </a:r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08920"/>
            <a:ext cx="24482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04248" y="2276872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М.П. Лазарев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71420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1820 г. русские мореплаватели </a:t>
            </a:r>
            <a:r>
              <a:rPr lang="ru-RU" sz="2000" dirty="0" err="1" smtClean="0"/>
              <a:t>Фаддей</a:t>
            </a:r>
            <a:r>
              <a:rPr lang="ru-RU" sz="2000" dirty="0" smtClean="0"/>
              <a:t> </a:t>
            </a:r>
            <a:r>
              <a:rPr lang="ru-RU" sz="2000" dirty="0" err="1" smtClean="0"/>
              <a:t>Фаддеевич</a:t>
            </a:r>
            <a:r>
              <a:rPr lang="ru-RU" sz="2000" dirty="0" smtClean="0"/>
              <a:t> Беллинсгаузен и Михаил Петрович Лазарев открыли шестой континент – Антарктиду.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Их героическое плавание на парусных кораблях … и …продолжалось 751 день. Однако льды помешали им высадиться на материке.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348880"/>
            <a:ext cx="3185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«Восток» и «Мирный»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38164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936" y="2852936"/>
            <a:ext cx="5148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Первая русская антарктическая экспедиция — морское плавание Беллинсгаузена и Лазарева в воды Южного океана с целью доказать или опровергнуть предположение о существовании шестого материка — Антарктиды.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1432" y="4293096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Кук сделал вывод, что Антарктиды как материка либо вообще не существует, либо достичь ее невозможно, что послужило причиной отказа от дальнейших попыток мореплавателей открыть шестой континент.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Англичанин …(1813-1873) исследовал труднодоступные районы Африки.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Он открыл один из крупнейших водопадов. Какой?</a:t>
            </a:r>
            <a:endParaRPr lang="ru-RU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2403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700808"/>
            <a:ext cx="2714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Ливингстон, Давид</a:t>
            </a:r>
            <a:endParaRPr lang="ru-RU" sz="24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600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08104" y="170080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Водопад «Виктория»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2276872"/>
            <a:ext cx="1853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Шотландский исследователь Дэвид Ливингстон, побывавший на водопаде в 1855 году, назвал его в честь королевы Виктории. Среди коренного населения этих мест водопад был известен как «Гремящий дым».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Русский исследователь …(1839-1888) исследовал труднодоступные районы Азии.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Благодаря этому, на карту было нанесено более 20 горных хребтов, целый ряд рек и озёр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3440" y="2060848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Никола́й</a:t>
            </a:r>
            <a:r>
              <a:rPr lang="ru-RU" dirty="0" smtClean="0"/>
              <a:t> </a:t>
            </a:r>
            <a:r>
              <a:rPr lang="ru-RU" dirty="0" err="1" smtClean="0"/>
              <a:t>Миха́йлович</a:t>
            </a:r>
            <a:r>
              <a:rPr lang="ru-RU" dirty="0" smtClean="0"/>
              <a:t> </a:t>
            </a:r>
            <a:r>
              <a:rPr lang="ru-RU" dirty="0" err="1" smtClean="0"/>
              <a:t>Пржева́льский</a:t>
            </a:r>
            <a:r>
              <a:rPr lang="ru-RU" dirty="0" smtClean="0"/>
              <a:t> (31 марта [12 апреля] 1839,— 20 октября [1 ноября] 1888, Каракол (Пржевальск) — действительный член Русского географического общества с 1864 года. Предпринял несколько экспедиций в Центральную Азию. В 1878 году избран почётным членом Академии наук. Генерал-майор (с 1886 года).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3843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67944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Родился 12 апреля 1839 года в деревне </a:t>
            </a:r>
            <a:r>
              <a:rPr lang="ru-RU" dirty="0" err="1" smtClean="0"/>
              <a:t>Кимборово</a:t>
            </a:r>
            <a:r>
              <a:rPr lang="ru-RU" dirty="0" smtClean="0"/>
              <a:t> в семье отставного поручика Михаила Кузьмича Пржевальского. Место, где располагалась деревня </a:t>
            </a:r>
            <a:r>
              <a:rPr lang="ru-RU" dirty="0" err="1" smtClean="0"/>
              <a:t>Кимборово</a:t>
            </a:r>
            <a:r>
              <a:rPr lang="ru-RU" dirty="0" smtClean="0"/>
              <a:t>, находится в четырёх километрах от деревни Мурыгино </a:t>
            </a:r>
            <a:r>
              <a:rPr lang="ru-RU" dirty="0" err="1" smtClean="0"/>
              <a:t>Починковского</a:t>
            </a:r>
            <a:r>
              <a:rPr lang="ru-RU" dirty="0" smtClean="0"/>
              <a:t> района Смоленской области. Здесь установлен мемориальный знак.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</a:rPr>
              <a:t>Какой древнегреческий ученый первым высказал предположение, что Земля имеет форму шара?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4572000"/>
          </a:xfrm>
        </p:spPr>
        <p:txBody>
          <a:bodyPr/>
          <a:lstStyle/>
          <a:p>
            <a:r>
              <a:rPr lang="ru-RU" dirty="0" smtClean="0"/>
              <a:t>                          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96044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139952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1.Не делай ничего постыдного ни в присутствии других, ни в тайне. Первым твоим законом должно быть уважение к себе самому.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01317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Цитаты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24208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Пифагор Самосский (</a:t>
            </a:r>
            <a:r>
              <a:rPr lang="en-US" dirty="0" smtClean="0"/>
              <a:t>570—490 </a:t>
            </a:r>
            <a:r>
              <a:rPr lang="ru-RU" dirty="0" smtClean="0"/>
              <a:t>гг. до н. э.) — древнегреческий философ, математик и мистик, создатель религиозно-философской школы пифагорейцев.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3573016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Историю жизни Пифагора трудно отделить от легенд, представляющих его в качестве совершенного мудреца и великого посвящённого во все таинства греков и варваров.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17008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Пифагор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- В 1911 году </a:t>
            </a:r>
            <a:r>
              <a:rPr lang="ru-RU" sz="2000" dirty="0" err="1" smtClean="0"/>
              <a:t>Руаль</a:t>
            </a:r>
            <a:r>
              <a:rPr lang="ru-RU" sz="2000" dirty="0" smtClean="0"/>
              <a:t> Амундсен (1827-1928), норвежский полярный путешественник и исследователь, первым достиг Южного полюса. Экспедиция, какого английского путешественника также достигла Южного полюса земли?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44824"/>
            <a:ext cx="107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Р. Скотта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3488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Ро́берт</a:t>
            </a:r>
            <a:r>
              <a:rPr lang="ru-RU" dirty="0" smtClean="0"/>
              <a:t> </a:t>
            </a:r>
            <a:r>
              <a:rPr lang="ru-RU" dirty="0" err="1" smtClean="0"/>
              <a:t>Фо́лкон</a:t>
            </a:r>
            <a:r>
              <a:rPr lang="ru-RU" dirty="0" smtClean="0"/>
              <a:t> Скотт  29 марта 1912, Антарктида) — капитан королевского флота Великобритании, полярный исследователь, один из первооткрывателей Южного полюса.</a:t>
            </a:r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27363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47864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Став во главе экспедиции, Скотт получил шанс построить выдающуюся карьеру, хотя к полярным исследованиям особой страсти и не питал. Совершив этот шаг, он неразрывно связал своё имя с Антарктикой, которой неизменно оставался преданным в течение двенадцати последних лет своей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Какой древнегреческий ученый доказал, что Земля имеет форму шара?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14127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Аристотель</a:t>
            </a:r>
            <a:endParaRPr lang="ru-RU" sz="2800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3123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563888" y="25649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Аристо́тель</a:t>
            </a:r>
            <a:r>
              <a:rPr lang="ru-RU" dirty="0" smtClean="0"/>
              <a:t> 384 до н. э., 322 до н. э., — древнегреческий философ. Ученик Платона. С 343 до н. </a:t>
            </a:r>
            <a:r>
              <a:rPr lang="ru-RU" dirty="0" err="1" smtClean="0"/>
              <a:t>эАристотель</a:t>
            </a:r>
            <a:r>
              <a:rPr lang="ru-RU" dirty="0" smtClean="0"/>
              <a:t> был первым мыслителем, создавшим всестороннюю систему философии, охватившую все сферы человеческого развития: социологию, философию, политику, логику, физику.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21328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Википедия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1.Всего приятнее для нас те слова, которые дают нам какое-нибудь знание.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46531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Цитаты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2..Дружба - самое необходимое для жизни, так как никто не пожелает себе жизни без друзей, даже если б он имел все остальные блага.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Кто из древнегреческих ученых составил первые  географические  карты? Какие части света на ней изображены? 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988840"/>
            <a:ext cx="35283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31840" y="14127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Гекатей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Гекатей</a:t>
            </a:r>
            <a:r>
              <a:rPr lang="ru-RU" dirty="0" smtClean="0"/>
              <a:t> Милетский,( 550 — 490 до н. э.) — древнегреческий историк и географ, один из ближайших предшественников и литературных источников Геродота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Венецианские и генуэзские купцы, занимающиеся торговлей на Средиземном море, не могли остаться равнодушными к исследованиям.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Одним из таких купцов был венецианец Марко Поло (1254-1324). Он много путешествовал. Какая часть света была исследована им и описана в его книге?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58326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896" y="20608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Азия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Первое кругосветное путешествие совершил португалец ... (1480-1521) во главе испанской морской экспедиции.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Своим путешествием он доказал: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Фернан</a:t>
            </a:r>
            <a:r>
              <a:rPr lang="ru-RU" dirty="0" smtClean="0"/>
              <a:t> Магеллан, шарообразность Земли, Мировой океан един.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36912"/>
            <a:ext cx="45365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37444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(1469-1524) – португальский мореплаватель. Проведя свои корабли вокруг Африки, он первым проложил морской путь в эту азиатскую страну. О какой стране идёт речь</a:t>
            </a:r>
            <a:endParaRPr lang="ru-RU" sz="2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6004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1960" y="31409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Ва́ско</a:t>
            </a:r>
            <a:r>
              <a:rPr lang="ru-RU" dirty="0" smtClean="0"/>
              <a:t> да </a:t>
            </a:r>
            <a:r>
              <a:rPr lang="ru-RU" dirty="0" err="1" smtClean="0"/>
              <a:t>Га́ма</a:t>
            </a:r>
            <a:r>
              <a:rPr lang="ru-RU" dirty="0" smtClean="0"/>
              <a:t> (1460 или 1469 — 24 декабря 1524) — португальский мореплаватель эпохи Великих географических открытий. Командующий морской экспедицией, которая впервые в истории проплыла из Европы до Индии.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22768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Википедия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1772816"/>
            <a:ext cx="3038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Васко</a:t>
            </a:r>
            <a:r>
              <a:rPr lang="ru-RU" sz="2400" dirty="0"/>
              <a:t> да Гама, </a:t>
            </a:r>
            <a:r>
              <a:rPr lang="ru-RU" sz="2400" dirty="0" smtClean="0"/>
              <a:t>Индия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 Прославились и русские путешественники. В XV веке купец из Твери… совершил путешествие в Индию.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Какие три моря он преодолел на пути туда и обратно? В какой книге Никитин изложил свои впечатления?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70080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Афанасий Никитин, «Хождение за три моря», Черное, Каспийское, Аравийское.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34563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dirty="0" smtClean="0"/>
              <a:t>Какая часть света изображена на карте и кем она была открыта?</a:t>
            </a:r>
            <a:endParaRPr lang="ru-RU" sz="27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6004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060848"/>
            <a:ext cx="41764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5656" y="162880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Америка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70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Кристофор</a:t>
            </a:r>
            <a:r>
              <a:rPr lang="ru-RU" dirty="0" smtClean="0"/>
              <a:t> Колумб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</TotalTime>
  <Words>1003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урок обобщения знаний в форме  географической  викторины.</vt:lpstr>
      <vt:lpstr>Какой древнегреческий ученый первым высказал предположение, что Земля имеет форму шара?</vt:lpstr>
      <vt:lpstr>Какой древнегреческий ученый доказал, что Земля имеет форму шара?</vt:lpstr>
      <vt:lpstr>Кто из древнегреческих ученых составил первые  географические  карты? Какие части света на ней изображены? </vt:lpstr>
      <vt:lpstr>Венецианские и генуэзские купцы, занимающиеся торговлей на Средиземном море, не могли остаться равнодушными к исследованиям.   Одним из таких купцов был венецианец Марко Поло (1254-1324). Он много путешествовал. Какая часть света была исследована им и описана в его книге?</vt:lpstr>
      <vt:lpstr>Первое кругосветное путешествие совершил португалец ... (1480-1521) во главе испанской морской экспедиции.    Своим путешествием он доказал:</vt:lpstr>
      <vt:lpstr>(1469-1524) – португальский мореплаватель. Проведя свои корабли вокруг Африки, он первым проложил морской путь в эту азиатскую страну. О какой стране идёт речь</vt:lpstr>
      <vt:lpstr> Прославились и русские путешественники. В XV веке купец из Твери… совершил путешествие в Индию.   Какие три моря он преодолел на пути туда и обратно? В какой книге Никитин изложил свои впечатления?</vt:lpstr>
      <vt:lpstr> Какая часть света изображена на карте и кем она была открыта?</vt:lpstr>
      <vt:lpstr>Европа, Азия и Африка уже значились на картах, а Америка появилась на карте гораздо позже и была открыта…по ошибке!   Днём открытия Америки считают 12 октября 1492 г. Итальянец из Генуи Христофор Колумб (1451-1506) искал короткий путь в Индию, а открыл Америку. Почему произошла ошибка?</vt:lpstr>
      <vt:lpstr>Какой материк и какая часть света изображены на карте?</vt:lpstr>
      <vt:lpstr>После В. Янсзона другие мореплаватели открыли большие участки северного, западного и южного побережья Австралии. Тогда же были впервые обнаружены и описаны удивительные животные-кенгуру.   Какой великий английский путешественник XVIII века наконец исправил ошибку   В. Янсзона, доказав, что Австралия - самостоятельный материк?</vt:lpstr>
      <vt:lpstr>До Австралии - «Неведомой Южной земли» - первым добрался голландский мореплаватель … в 1606 г.   Полагая, что побывал в Новой Гвинее, …, подобно Колумбу, до конца жизни не узнал о том, что стал первооткрывателем нового континента</vt:lpstr>
      <vt:lpstr>Российские мореплаватели адмирал… (1770-1846) и …(1773-1837), возглавили первое русское кругосветное плавание (1803-1806)</vt:lpstr>
      <vt:lpstr>Витус Беринг (1680-1741), мореплаватель, офицер русского флота, капитан-командор, исследовал северные и восточные берега России.   Одно из его самых больших открытий - пролив между Азией и Америкой. Как назвали этот пролив?</vt:lpstr>
      <vt:lpstr>Определите какой материк и какая часть света, изображены на карте. Какие русские мореплаватели считаются его первооткрывателями?</vt:lpstr>
      <vt:lpstr>В 1820 г. русские мореплаватели Фаддей Фаддеевич Беллинсгаузен и Михаил Петрович Лазарев открыли шестой континент – Антарктиду.   Их героическое плавание на парусных кораблях … и …продолжалось 751 день. Однако льды помешали им высадиться на материке.</vt:lpstr>
      <vt:lpstr>Англичанин …(1813-1873) исследовал труднодоступные районы Африки.   Он открыл один из крупнейших водопадов. Какой?</vt:lpstr>
      <vt:lpstr>Русский исследователь …(1839-1888) исследовал труднодоступные районы Азии.   Благодаря этому, на карту было нанесено более 20 горных хребтов, целый ряд рек и озёр</vt:lpstr>
      <vt:lpstr>- В 1911 году Руаль Амундсен (1827-1928), норвежский полярный путешественник и исследователь, первым достиг Южного полюса. Экспедиция, какого английского путешественника также достигла Южного полюса земли?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18</cp:revision>
  <dcterms:created xsi:type="dcterms:W3CDTF">2013-03-10T08:49:55Z</dcterms:created>
  <dcterms:modified xsi:type="dcterms:W3CDTF">2013-04-06T15:54:03Z</dcterms:modified>
</cp:coreProperties>
</file>