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3" r:id="rId7"/>
    <p:sldId id="260" r:id="rId8"/>
    <p:sldId id="262" r:id="rId9"/>
    <p:sldId id="264" r:id="rId10"/>
    <p:sldId id="265" r:id="rId11"/>
    <p:sldId id="266" r:id="rId12"/>
    <p:sldId id="267" r:id="rId13"/>
    <p:sldId id="268" r:id="rId14"/>
    <p:sldId id="273" r:id="rId15"/>
    <p:sldId id="272" r:id="rId16"/>
    <p:sldId id="271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009-035-Bolshaja-chast-severnogo-ledovitogo-okeana-v-techenie-vsego-goda.jpg"/>
          <p:cNvPicPr>
            <a:picLocks noGrp="1"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2"/>
            <a:ext cx="8501122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n/>
                <a:solidFill>
                  <a:schemeClr val="accent3"/>
                </a:solidFill>
              </a:rPr>
              <a:t>АРКТИЧЕСКИЕ ПУСТЫНИ (образ территории) </a:t>
            </a:r>
            <a:br>
              <a:rPr lang="ru-RU" sz="3100" b="1" dirty="0" smtClean="0">
                <a:ln/>
                <a:solidFill>
                  <a:schemeClr val="accent3"/>
                </a:solidFill>
              </a:rPr>
            </a:br>
            <a:endParaRPr lang="ru-RU" sz="3100" dirty="0"/>
          </a:p>
        </p:txBody>
      </p:sp>
      <p:pic>
        <p:nvPicPr>
          <p:cNvPr id="4" name="Рисунок 2" descr="0031-080-Osnovnaja-pischa-tjuleni-no-est-rybu-padal-pestsov-morzhat.jpg"/>
          <p:cNvPicPr>
            <a:picLocks noGrp="1" noChangeAspect="1"/>
          </p:cNvPicPr>
          <p:nvPr isPhoto="1"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28794" y="1116646"/>
            <a:ext cx="5357850" cy="374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143636" y="5214950"/>
            <a:ext cx="234316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МКОУ СОШ№4</a:t>
            </a:r>
          </a:p>
          <a:p>
            <a:pPr algn="ctr"/>
            <a:r>
              <a:rPr lang="ru-RU" dirty="0" err="1" smtClean="0"/>
              <a:t>Гутор</a:t>
            </a:r>
            <a:r>
              <a:rPr lang="ru-RU" dirty="0" smtClean="0"/>
              <a:t> Г. </a:t>
            </a:r>
            <a:r>
              <a:rPr lang="ru-RU" smtClean="0"/>
              <a:t>Н.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Растительность и животный мир </a:t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Арктики</a:t>
            </a:r>
            <a:endParaRPr lang="ru-RU" sz="2800" dirty="0"/>
          </a:p>
        </p:txBody>
      </p:sp>
      <p:pic>
        <p:nvPicPr>
          <p:cNvPr id="4" name="Рисунок 4" descr="http://im0-tub-ru.yandex.net/i?id=109294967-39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785926"/>
            <a:ext cx="4214842" cy="323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0017-051-Rastitelnost-tam-ochen-skudnaja-preimuschestvenno-lishajniki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571750"/>
            <a:ext cx="4500565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Белый медведь</a:t>
            </a:r>
            <a:endParaRPr lang="ru-RU" dirty="0"/>
          </a:p>
        </p:txBody>
      </p:sp>
      <p:pic>
        <p:nvPicPr>
          <p:cNvPr id="4" name="Рисунок 2" descr="0028-074-Belye-medvedi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85860"/>
            <a:ext cx="4762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0029-076-Imeet-ochen-gustoj-mekhovoj-pokrov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1357313"/>
            <a:ext cx="3328988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" descr="0032-082-Osnovnaja-pischa-tjuleni-no-est-rybu-padal-pestsov-morzhat.jpg"/>
          <p:cNvPicPr>
            <a:picLocks noGrp="1" noChangeAspect="1"/>
          </p:cNvPicPr>
          <p:nvPr isPhoto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857628"/>
            <a:ext cx="3836987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Морж</a:t>
            </a:r>
            <a:endParaRPr lang="ru-RU" dirty="0"/>
          </a:p>
        </p:txBody>
      </p:sp>
      <p:pic>
        <p:nvPicPr>
          <p:cNvPr id="4" name="Рисунок 2" descr="морж1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714356"/>
            <a:ext cx="4762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0055-132-Krupnym-zhivotnym-trudno-zhit-rjadom-s-chelove-kom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429000"/>
            <a:ext cx="564360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Тюлени</a:t>
            </a:r>
            <a:endParaRPr lang="ru-RU" dirty="0"/>
          </a:p>
        </p:txBody>
      </p:sp>
      <p:pic>
        <p:nvPicPr>
          <p:cNvPr id="5" name="Рисунок 4" descr="тюлень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71678"/>
            <a:ext cx="564991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2" descr="тюлень1.jpg"/>
          <p:cNvPicPr>
            <a:picLocks noGrp="1" noChangeAspect="1"/>
          </p:cNvPicPr>
          <p:nvPr isPhoto="1"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857232"/>
            <a:ext cx="4572006" cy="3543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Кайра</a:t>
            </a:r>
            <a:endParaRPr lang="ru-RU" dirty="0"/>
          </a:p>
        </p:txBody>
      </p:sp>
      <p:pic>
        <p:nvPicPr>
          <p:cNvPr id="4" name="Рисунок 2" descr="0041-105-Kajra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571612"/>
            <a:ext cx="40671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0041-106-Kajra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143250"/>
            <a:ext cx="48133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Северный Ледовитый океан </a:t>
            </a:r>
            <a:endParaRPr lang="ru-RU" dirty="0"/>
          </a:p>
        </p:txBody>
      </p:sp>
      <p:pic>
        <p:nvPicPr>
          <p:cNvPr id="3" name="Рисунок 2" descr="0039-097-V-arktike-mnogo-morskikh-gubok-molljuskov-morskikh-zvjozd-aktinij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285874"/>
            <a:ext cx="4814891" cy="335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0039-098-V-arktike-mnogo-morskikh-gubok-molljuskov-morskikh-zvjozd-aktinij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714620"/>
            <a:ext cx="4786312" cy="378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2" descr="arktika04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071678"/>
            <a:ext cx="4572032" cy="399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0"/>
            <a:ext cx="5214974" cy="2123658"/>
          </a:xfrm>
        </p:spPr>
        <p:txBody>
          <a:bodyPr wrap="square" lIns="9144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Белуха.Морской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котик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2" descr="0035-089-Belukha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571744"/>
            <a:ext cx="4852995" cy="382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Касатка</a:t>
            </a:r>
            <a:endParaRPr lang="ru-RU" dirty="0"/>
          </a:p>
        </p:txBody>
      </p:sp>
      <p:pic>
        <p:nvPicPr>
          <p:cNvPr id="4" name="Рисунок 4" descr="касатки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857364"/>
            <a:ext cx="3333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0037-092-Kasatka-dlina-tela-do-10-m-massa-tela-do-8-t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857375"/>
            <a:ext cx="3351213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мини-проект по теме : Особенности природы арктических пустынь.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Географическое положение</a:t>
            </a:r>
            <a:endParaRPr lang="ru-RU" dirty="0"/>
          </a:p>
        </p:txBody>
      </p:sp>
      <p:pic>
        <p:nvPicPr>
          <p:cNvPr id="4" name="Рисунок 2" descr="0005-008-Eta-zona-zanimaet-samyj-sever-nashej-strany-ostrova-severnogo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000240"/>
            <a:ext cx="42195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2413338"/>
            <a:ext cx="29289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ctr">
              <a:buClr>
                <a:schemeClr val="accent3"/>
              </a:buClr>
              <a:defRPr/>
            </a:pPr>
            <a:r>
              <a:rPr lang="ru-RU" b="1" dirty="0" smtClean="0"/>
              <a:t>Зона арктических пустынь – природная зона арктического пояса, включающая острова и северные окраины материковой суши Арктики. В зонах арктических пустынь многочисленны ледники; вне ледников – каменистые пустыни.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Ледяная пустыня</a:t>
            </a:r>
            <a:endParaRPr lang="ru-RU" dirty="0"/>
          </a:p>
        </p:txBody>
      </p:sp>
      <p:pic>
        <p:nvPicPr>
          <p:cNvPr id="4" name="Рисунок 2" descr="0003-005-Arktikoj-nazyvajut-zemli-lezhaschie-pod-sozvezdiem-bolshaja-medveditsa-t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285860"/>
            <a:ext cx="4762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0002-003-Arktika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3857625"/>
            <a:ext cx="447992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582341"/>
            <a:ext cx="335758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b="1" dirty="0" smtClean="0"/>
              <a:t>Ледяная пустыня – разновидность холодной пустыни с очень низкими температурами воздуха и малым количеством осадков, с крайне разреженной скудной растительностью среди снегов и ледников арктического и антарктического поясов Земли.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b="1" dirty="0" smtClean="0"/>
              <a:t>           Ледяные пустыни распространены на большей части Гренландии и Канадского Арктического архипелага, на других островах Северного Ледовитого океана, на северном побережье Евразии и в Антарктиде. </a:t>
            </a:r>
            <a:endParaRPr lang="ru-RU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о.Новая Земля</a:t>
            </a:r>
            <a:endParaRPr lang="ru-RU" dirty="0"/>
          </a:p>
        </p:txBody>
      </p:sp>
      <p:pic>
        <p:nvPicPr>
          <p:cNvPr id="4" name="Рисунок 2" descr="0004-006-Staryj-sneg-zalezhalsja-ne-taet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142984"/>
            <a:ext cx="520542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0006-010-Novaja-zemlja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857364"/>
            <a:ext cx="4633914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о.Земля Франца Иосифа</a:t>
            </a:r>
            <a:endParaRPr lang="ru-RU" dirty="0"/>
          </a:p>
        </p:txBody>
      </p:sp>
      <p:pic>
        <p:nvPicPr>
          <p:cNvPr id="4" name="Рисунок 2" descr="0008-021-Zemlja-frantsa-iosifa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857364"/>
            <a:ext cx="47625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Земля Франца Иосифа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214686"/>
            <a:ext cx="42100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Арктика – край удивительной природы, край контрастов, царство снега и льда</a:t>
            </a:r>
          </a:p>
        </p:txBody>
      </p:sp>
      <p:pic>
        <p:nvPicPr>
          <p:cNvPr id="4" name="Рисунок 2" descr="0009-035-Bolshaja-chast-severnogo-ledovitogo-okeana-v-techenie-vsego-goda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785926"/>
            <a:ext cx="485778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0010-036-Arktika-kraj-udivitelnoj-prirody-kraj-kontrastov-tsarstvo-snega-i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357562"/>
            <a:ext cx="433863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картой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3586162" cy="4572000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Границу Арктического пояса обычно проводят по изотерме 5 град. с самого теплого месяца (июля или августа)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Арктический пояс характеризуется отрицательными или малыми положительными значениями радиационного баланса, господством арктических воздушных масс, длительной полярной ночью, низкими температурами воздуха и поверхностных океанических вод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Моря арктического пояса отличаются устойчивым ледовым покровом</a:t>
            </a:r>
          </a:p>
        </p:txBody>
      </p:sp>
      <p:pic>
        <p:nvPicPr>
          <p:cNvPr id="4" name="Рисунок 2" descr="0011-037-Klimat-v-arktike-ochen-surovyj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622" y="1500174"/>
            <a:ext cx="420831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91920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786188"/>
            <a:ext cx="3929061" cy="285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 descr="0058-137-A-v-nachale-80-kh-gg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30"/>
            <a:ext cx="435771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Многолетние льды не тают даже  летом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2" descr="0011-038-Klimat-v-arktike-ochen-surovyj.jpg"/>
          <p:cNvPicPr>
            <a:picLocks noGrp="1" noChangeAspect="1"/>
          </p:cNvPicPr>
          <p:nvPr isPhoto="1"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1643050"/>
            <a:ext cx="478634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г.Норильск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Зимой здесь продолжается долгая полярная ночь. </a:t>
            </a:r>
            <a:endParaRPr lang="ru-RU" sz="2800" dirty="0"/>
          </a:p>
        </p:txBody>
      </p:sp>
      <p:pic>
        <p:nvPicPr>
          <p:cNvPr id="4" name="Рисунок 2" descr="0012-039-Zimoj-zdes-dolgaja-poljarnaja-noch.jpg"/>
          <p:cNvPicPr>
            <a:picLocks noGrp="1" noChangeAspect="1"/>
          </p:cNvPicPr>
          <p:nvPr isPhoto="1"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071678"/>
            <a:ext cx="467200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0014-045-Inogda-voznikajut-udivitelnoj-krasoty-poljarnye-sijanija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714625"/>
            <a:ext cx="3857651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</TotalTime>
  <Words>219</Words>
  <Application>Microsoft Office PowerPoint</Application>
  <PresentationFormat>Экран (4:3)</PresentationFormat>
  <Paragraphs>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АРКТИЧЕСКИЕ ПУСТЫНИ (образ территории)  </vt:lpstr>
      <vt:lpstr>Географическое положение</vt:lpstr>
      <vt:lpstr>Ледяная пустыня</vt:lpstr>
      <vt:lpstr>о.Новая Земля</vt:lpstr>
      <vt:lpstr>о.Земля Франца Иосифа</vt:lpstr>
      <vt:lpstr>Арктика – край удивительной природы, край контрастов, царство снега и льда</vt:lpstr>
      <vt:lpstr>Работа с картой</vt:lpstr>
      <vt:lpstr>Многолетние льды не тают даже  летом </vt:lpstr>
      <vt:lpstr>г.Норильск  Зимой здесь продолжается долгая полярная ночь. </vt:lpstr>
      <vt:lpstr>Растительность и животный мир  Арктики</vt:lpstr>
      <vt:lpstr>Белый медведь</vt:lpstr>
      <vt:lpstr>Морж</vt:lpstr>
      <vt:lpstr>Тюлени</vt:lpstr>
      <vt:lpstr>Кайра</vt:lpstr>
      <vt:lpstr>Северный Ледовитый океан </vt:lpstr>
      <vt:lpstr>           Белуха.Морской котик</vt:lpstr>
      <vt:lpstr>Касатка</vt:lpstr>
      <vt:lpstr>Выполнить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АРКТИЧЕСКИЕ ПУСТЫНИ  </dc:title>
  <cp:lastModifiedBy>UserXP</cp:lastModifiedBy>
  <cp:revision>13</cp:revision>
  <dcterms:modified xsi:type="dcterms:W3CDTF">2014-02-10T07:43:51Z</dcterms:modified>
</cp:coreProperties>
</file>