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CB4FF43-8C80-4A15-9068-69F78AD9FD8B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915665E-647A-47A6-8323-0DC6F7A392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lementy.ru/news/431775" TargetMode="External"/><Relationship Id="rId2" Type="http://schemas.openxmlformats.org/officeDocument/2006/relationships/hyperlink" Target="http://elementy.ru/news/431910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torealno.ru/" TargetMode="External"/><Relationship Id="rId7" Type="http://schemas.openxmlformats.org/officeDocument/2006/relationships/hyperlink" Target="http://physiclib.ru/books/item/f00/s00/z0000019/st012.shtml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tsu.tula.ru/news/all/2344" TargetMode="External"/><Relationship Id="rId5" Type="http://schemas.openxmlformats.org/officeDocument/2006/relationships/hyperlink" Target="http://elementy.ru/news?theme=21093" TargetMode="External"/><Relationship Id="rId4" Type="http://schemas.openxmlformats.org/officeDocument/2006/relationships/hyperlink" Target="http://iskander.ru-hoster.com/mai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torealno.ru/2010/04/21/fizika-interesnye-fakty-2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1%81%D0%B5%D0%BB%D0%B5%D0%BD%D0%BD%D0%B0%D1%8F" TargetMode="External"/><Relationship Id="rId13" Type="http://schemas.openxmlformats.org/officeDocument/2006/relationships/hyperlink" Target="http://ru.wikipedia.org/wiki/%D0%9D%D0%B5%D0%BC%D0%B5%D1%86%D0%BA%D0%B8%D0%B9_%D1%8F%D0%B7%D1%8B%D0%BA" TargetMode="External"/><Relationship Id="rId3" Type="http://schemas.openxmlformats.org/officeDocument/2006/relationships/hyperlink" Target="http://ru.wikipedia.org/wiki/%D0%95%D1%81%D1%82%D0%B5%D1%81%D1%82%D0%B2%D0%BE%D0%B7%D0%BD%D0%B0%D0%BD%D0%B8%D0%B5" TargetMode="External"/><Relationship Id="rId7" Type="http://schemas.openxmlformats.org/officeDocument/2006/relationships/hyperlink" Target="http://ru.wikipedia.org/wiki/%D0%A4%D0%B8%D0%BB%D0%BE%D1%81%D0%BE%D1%84%D0%B8%D1%8F" TargetMode="External"/><Relationship Id="rId12" Type="http://schemas.openxmlformats.org/officeDocument/2006/relationships/hyperlink" Target="http://ru.wikipedia.org/wiki/%D0%A0%D0%BE%D1%81%D1%81%D0%B8%D1%8F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0%D1%80%D0%B8%D1%81%D1%82%D0%BE%D1%82%D0%B5%D0%BB%D1%8C" TargetMode="External"/><Relationship Id="rId11" Type="http://schemas.openxmlformats.org/officeDocument/2006/relationships/hyperlink" Target="http://ru.wikipedia.org/wiki/%D0%9B%D0%BE%D0%BC%D0%BE%D0%BD%D0%BE%D1%81%D0%BE%D0%B2,_%D0%9C%D0%B8%D1%85%D0%B0%D0%B8%D0%BB_%D0%92%D0%B0%D1%81%D0%B8%D0%BB%D1%8C%D0%B5%D0%B2%D0%B8%D1%87" TargetMode="External"/><Relationship Id="rId5" Type="http://schemas.openxmlformats.org/officeDocument/2006/relationships/hyperlink" Target="http://ru.wikipedia.org/wiki/%D0%A4%D0%B8%D0%B7%D0%B8%D0%BA%D0%B0" TargetMode="External"/><Relationship Id="rId15" Type="http://schemas.openxmlformats.org/officeDocument/2006/relationships/image" Target="../media/image3.jpeg"/><Relationship Id="rId10" Type="http://schemas.openxmlformats.org/officeDocument/2006/relationships/hyperlink" Target="http://ru.wikipedia.org/wiki/%D0%A0%D1%83%D1%81%D1%81%D0%BA%D0%B8%D0%B9_%D1%8F%D0%B7%D1%8B%D0%BA" TargetMode="External"/><Relationship Id="rId4" Type="http://schemas.openxmlformats.org/officeDocument/2006/relationships/hyperlink" Target="http://ru.wikipedia.org/wiki/%D0%9D%D0%B0%D1%83%D0%BA%D0%B0" TargetMode="External"/><Relationship Id="rId9" Type="http://schemas.openxmlformats.org/officeDocument/2006/relationships/hyperlink" Target="http://ru.wikipedia.org/wiki/%D0%9D%D0%B0%D1%83%D1%87%D0%BD%D0%B0%D1%8F_%D1%80%D0%B5%D0%B2%D0%BE%D0%BB%D1%8E%D1%86%D0%B8%D1%8F" TargetMode="External"/><Relationship Id="rId14" Type="http://schemas.openxmlformats.org/officeDocument/2006/relationships/hyperlink" Target="http://ru.wikipedia.org/wiki/%D0%A1%D1%82%D1%80%D0%B0%D1%85%D0%BE%D0%B2,_%D0%9F%D1%91%D1%82%D1%80_%D0%98%D0%B2%D0%B0%D0%BD%D0%BE%D0%B2%D0%B8%D1%8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538278"/>
          </a:xfrm>
        </p:spPr>
        <p:txBody>
          <a:bodyPr/>
          <a:lstStyle/>
          <a:p>
            <a:r>
              <a:rPr lang="ru-RU" sz="2400" dirty="0" smtClean="0"/>
              <a:t>- «О, сколько нам открытий чудных…»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214554"/>
            <a:ext cx="5114778" cy="24265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Воронкова Ольга Евгеньевна, ученица 7 класса , МКОУ «Третьяковская СОШ»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Тема </a:t>
            </a:r>
            <a:r>
              <a:rPr lang="en-US" dirty="0" smtClean="0"/>
              <a:t>:</a:t>
            </a:r>
            <a:r>
              <a:rPr lang="ru-RU" dirty="0" smtClean="0"/>
              <a:t> «Какая удивительная  наука,  физика»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Извесные</a:t>
            </a:r>
            <a:r>
              <a:rPr lang="ru-RU" dirty="0" smtClean="0"/>
              <a:t> ученые физики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Ученые-физики: Джон Дальтон, Майкл Фарадей, Мария Кюри-Склодовская, Роберт Бойль, Альберт Эйнштейн, Макс Планк, Поль Дирак, Эрнест Резерфорд, Александр Григорьевич Столетов навсегда войдут в число исследователей сформировавших современную физическую науку.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60648"/>
            <a:ext cx="7140628" cy="6680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НОВОСТИ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8469220" cy="5572164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hlinkClick r:id="rId2"/>
              </a:rPr>
              <a:t>Нобелевская премия по физике — 2012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9 октября 2012 года Нобелевский комитет объявил о присуждении Нобелевской премии по физике Сержу </a:t>
            </a:r>
            <a:r>
              <a:rPr lang="ru-RU" dirty="0" err="1" smtClean="0">
                <a:solidFill>
                  <a:schemeClr val="tx1"/>
                </a:solidFill>
              </a:rPr>
              <a:t>Арошу</a:t>
            </a:r>
            <a:r>
              <a:rPr lang="ru-RU" dirty="0" smtClean="0">
                <a:solidFill>
                  <a:schemeClr val="tx1"/>
                </a:solidFill>
              </a:rPr>
              <a:t> и Дэвиду </a:t>
            </a:r>
            <a:r>
              <a:rPr lang="ru-RU" dirty="0" err="1" smtClean="0">
                <a:solidFill>
                  <a:schemeClr val="tx1"/>
                </a:solidFill>
              </a:rPr>
              <a:t>Вайнленду</a:t>
            </a:r>
            <a:r>
              <a:rPr lang="ru-RU" dirty="0" smtClean="0">
                <a:solidFill>
                  <a:schemeClr val="tx1"/>
                </a:solidFill>
              </a:rPr>
              <a:t> за «прорывные экспериментальные методы, которые сделали возможными измерение отдельных квантовых систем и управление ими».</a:t>
            </a:r>
          </a:p>
          <a:p>
            <a:pPr algn="ctr"/>
            <a:endParaRPr lang="ru-RU" dirty="0" smtClean="0">
              <a:solidFill>
                <a:srgbClr val="00B0F0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hlinkClick r:id="rId3"/>
              </a:rPr>
              <a:t>Почему зебры полосатые?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Ученые давно спорят о функции черных и белых полос на шкуре зебр. Венгерские физики и биологи показали, что черно-белый рисунок зебр не привлекателен для слепней — кровососущих насекомых, отравляющих жизнь многим копытным. Это исследование является первой серьезной работой, в которой экспериментально продемонстрировано преимущество полосатой окраски зебр.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33400"/>
            <a:ext cx="7900796" cy="395270"/>
          </a:xfrm>
        </p:spPr>
        <p:txBody>
          <a:bodyPr/>
          <a:lstStyle/>
          <a:p>
            <a:r>
              <a:rPr lang="ru-RU" sz="3600" dirty="0" smtClean="0"/>
              <a:t>Физика – </a:t>
            </a:r>
            <a:r>
              <a:rPr lang="ru-RU" sz="3600" dirty="0" err="1" smtClean="0"/>
              <a:t>хорошаЯ</a:t>
            </a:r>
            <a:r>
              <a:rPr lang="ru-RU" sz="3600" dirty="0" smtClean="0"/>
              <a:t> наука !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357298"/>
            <a:ext cx="8254938" cy="52149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Физику знаешь — горизонты жизни раздвигаешь! / 16.01.2012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Татьяна </a:t>
            </a:r>
            <a:r>
              <a:rPr lang="ru-RU" dirty="0" err="1" smtClean="0">
                <a:solidFill>
                  <a:schemeClr val="tx1"/>
                </a:solidFill>
              </a:rPr>
              <a:t>Крикункова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b="1" dirty="0" smtClean="0">
                <a:solidFill>
                  <a:schemeClr val="tx1"/>
                </a:solidFill>
              </a:rPr>
              <a:t>«Миллионы людей видели, как падают яблоки, но только Ньютон спросил почему». На это известное изречение не менее известного человека можно было бы откликнуться следующим образом: «Потому что Исаак Ньютон был физиком».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323964"/>
          </a:xfrm>
        </p:spPr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071678"/>
            <a:ext cx="5757720" cy="478632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интернет-ресурсы</a:t>
            </a:r>
            <a:r>
              <a:rPr lang="en-US" dirty="0" smtClean="0"/>
              <a:t>:</a:t>
            </a:r>
            <a:endParaRPr lang="ru-RU" dirty="0" smtClean="0"/>
          </a:p>
          <a:p>
            <a:pPr lvl="0"/>
            <a:r>
              <a:rPr lang="ru-RU" u="sng" dirty="0" smtClean="0">
                <a:solidFill>
                  <a:schemeClr val="tx1"/>
                </a:solidFill>
                <a:hlinkClick r:id="rId2"/>
              </a:rPr>
              <a:t>http://ru.wikipedia.org/</a:t>
            </a:r>
            <a:r>
              <a:rPr lang="ru-RU" dirty="0" smtClean="0">
                <a:solidFill>
                  <a:schemeClr val="tx1"/>
                </a:solidFill>
              </a:rPr>
              <a:t>  - Материал из </a:t>
            </a:r>
            <a:r>
              <a:rPr lang="ru-RU" dirty="0" err="1" smtClean="0">
                <a:solidFill>
                  <a:schemeClr val="tx1"/>
                </a:solidFill>
              </a:rPr>
              <a:t>Википедии</a:t>
            </a:r>
            <a:r>
              <a:rPr lang="ru-RU" dirty="0" smtClean="0">
                <a:solidFill>
                  <a:schemeClr val="tx1"/>
                </a:solidFill>
              </a:rPr>
              <a:t> — свободной энциклопедии.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http://class-fizika.narod.ru/ - </a:t>
            </a:r>
            <a:r>
              <a:rPr lang="ru-RU" dirty="0" err="1" smtClean="0">
                <a:solidFill>
                  <a:schemeClr val="tx1"/>
                </a:solidFill>
              </a:rPr>
              <a:t>Класс!ная</a:t>
            </a:r>
            <a:r>
              <a:rPr lang="ru-RU" dirty="0" smtClean="0">
                <a:solidFill>
                  <a:schemeClr val="tx1"/>
                </a:solidFill>
              </a:rPr>
              <a:t> физика для любознательных.</a:t>
            </a:r>
          </a:p>
          <a:p>
            <a:pPr lvl="0"/>
            <a:r>
              <a:rPr lang="ru-RU" b="1" cap="small" dirty="0" smtClean="0">
                <a:solidFill>
                  <a:schemeClr val="tx1"/>
                </a:solidFill>
              </a:rPr>
              <a:t>http://etorealno.ru/2010/04/21/fizika-interesnye-fakty-2/ - </a:t>
            </a:r>
            <a:r>
              <a:rPr lang="ru-RU" b="1" u="sng" cap="small" dirty="0" smtClean="0">
                <a:solidFill>
                  <a:schemeClr val="tx1"/>
                </a:solidFill>
                <a:hlinkClick r:id="rId3"/>
              </a:rPr>
              <a:t>Реально интересные факты обо всем</a:t>
            </a:r>
            <a:endParaRPr lang="ru-RU" b="1" cap="small" dirty="0" smtClean="0">
              <a:solidFill>
                <a:schemeClr val="tx1"/>
              </a:solidFill>
            </a:endParaRPr>
          </a:p>
          <a:p>
            <a:pPr lvl="0"/>
            <a:r>
              <a:rPr lang="ru-RU" u="sng" dirty="0" smtClean="0">
                <a:solidFill>
                  <a:schemeClr val="tx1"/>
                </a:solidFill>
                <a:hlinkClick r:id="rId4"/>
              </a:rPr>
              <a:t>http://iskander.ru-hoster.com/main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dirty="0" err="1" smtClean="0">
                <a:solidFill>
                  <a:schemeClr val="tx1"/>
                </a:solidFill>
              </a:rPr>
              <a:t>онлайн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помошник</a:t>
            </a:r>
            <a:r>
              <a:rPr lang="ru-RU" dirty="0" smtClean="0">
                <a:solidFill>
                  <a:schemeClr val="tx1"/>
                </a:solidFill>
              </a:rPr>
              <a:t> по физике.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http://www.iq-coaching.ru/izvestnye-uchenye/fiziki/ - </a:t>
            </a:r>
            <a:r>
              <a:rPr lang="ru-RU" dirty="0" err="1" smtClean="0">
                <a:solidFill>
                  <a:schemeClr val="tx1"/>
                </a:solidFill>
              </a:rPr>
              <a:t>Извесные</a:t>
            </a:r>
            <a:r>
              <a:rPr lang="ru-RU" dirty="0" smtClean="0">
                <a:solidFill>
                  <a:schemeClr val="tx1"/>
                </a:solidFill>
              </a:rPr>
              <a:t> ученые физики</a:t>
            </a:r>
          </a:p>
          <a:p>
            <a:pPr lvl="0"/>
            <a:r>
              <a:rPr lang="ru-RU" u="sng" dirty="0" smtClean="0">
                <a:solidFill>
                  <a:schemeClr val="tx1"/>
                </a:solidFill>
                <a:hlinkClick r:id="rId5"/>
              </a:rPr>
              <a:t>http://elementy.ru/news?theme=21093</a:t>
            </a:r>
            <a:r>
              <a:rPr lang="ru-RU" dirty="0" smtClean="0">
                <a:solidFill>
                  <a:schemeClr val="tx1"/>
                </a:solidFill>
              </a:rPr>
              <a:t> – новости физики</a:t>
            </a:r>
          </a:p>
          <a:p>
            <a:pPr lvl="0"/>
            <a:r>
              <a:rPr lang="ru-RU" u="sng" dirty="0" smtClean="0">
                <a:solidFill>
                  <a:schemeClr val="tx1"/>
                </a:solidFill>
                <a:hlinkClick r:id="rId6"/>
              </a:rPr>
              <a:t>http://tsu.tula.ru/news/all/2344</a:t>
            </a:r>
            <a:r>
              <a:rPr lang="ru-RU" dirty="0" smtClean="0">
                <a:solidFill>
                  <a:schemeClr val="tx1"/>
                </a:solidFill>
              </a:rPr>
              <a:t> -  Тульский Государственный Университет</a:t>
            </a:r>
          </a:p>
          <a:p>
            <a:pPr lvl="0"/>
            <a:r>
              <a:rPr lang="ru-RU" u="sng" dirty="0" smtClean="0">
                <a:solidFill>
                  <a:schemeClr val="tx1"/>
                </a:solidFill>
                <a:hlinkClick r:id="rId7"/>
              </a:rPr>
              <a:t>http://physiclib.ru/books/item/f00/s00/z0000019/st012.shtml</a:t>
            </a:r>
            <a:r>
              <a:rPr lang="ru-RU" dirty="0" smtClean="0">
                <a:solidFill>
                  <a:schemeClr val="tx1"/>
                </a:solidFill>
              </a:rPr>
              <a:t> - Библиотека по физике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952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1142984"/>
            <a:ext cx="5683170" cy="47149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 сколько нам открытий чудных</a:t>
            </a:r>
            <a:br>
              <a:rPr lang="ru-RU" sz="3200" dirty="0" smtClean="0"/>
            </a:br>
            <a:r>
              <a:rPr lang="ru-RU" sz="3200" dirty="0" smtClean="0"/>
              <a:t>Готовят просвещенья дух</a:t>
            </a:r>
            <a:br>
              <a:rPr lang="ru-RU" sz="3200" dirty="0" smtClean="0"/>
            </a:br>
            <a:r>
              <a:rPr lang="ru-RU" sz="3200" dirty="0" smtClean="0"/>
              <a:t>И опыт, сын ошибок трудных,</a:t>
            </a:r>
            <a:br>
              <a:rPr lang="ru-RU" sz="3200" dirty="0" smtClean="0"/>
            </a:br>
            <a:r>
              <a:rPr lang="ru-RU" sz="3200" dirty="0" smtClean="0"/>
              <a:t>И гений, парадоксов друг,</a:t>
            </a:r>
            <a:br>
              <a:rPr lang="ru-RU" sz="3200" dirty="0" smtClean="0"/>
            </a:br>
            <a:r>
              <a:rPr lang="ru-RU" sz="3200" dirty="0" smtClean="0"/>
              <a:t>И случай, бог изобретатель... 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r>
              <a:rPr lang="ru-RU" u="sng" cap="small" dirty="0" smtClean="0">
                <a:hlinkClick r:id="rId2" tooltip="Постоянная ссылка: Физика – интересные факты"/>
              </a:rPr>
              <a:t>Физика – интересные факты</a:t>
            </a:r>
            <a:r>
              <a:rPr lang="ru-RU" cap="small" dirty="0" smtClean="0"/>
              <a:t/>
            </a:r>
            <a:br>
              <a:rPr lang="ru-RU" cap="sm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Физика – удивительный и интересный предмет, занимательная наука. Даже школьный курс физики богат интересными фактами. А сколько интересных и удивительных фактов из физики, которые так и остаются за рамками школьного курса физики!</a:t>
            </a:r>
            <a:br>
              <a:rPr lang="ru-RU" dirty="0" smtClean="0"/>
            </a:br>
            <a:r>
              <a:rPr lang="ru-RU" dirty="0" smtClean="0"/>
              <a:t>Вот несколько интересных фактов и физических явлений из физики звука.</a:t>
            </a:r>
            <a:br>
              <a:rPr lang="ru-RU" dirty="0" smtClean="0"/>
            </a:br>
            <a:r>
              <a:rPr lang="ru-RU" dirty="0" smtClean="0"/>
              <a:t>Интересный факт: быть глухим не значит ничего не слышать, и тем более не значит не иметь «музыкальный слух». Великий композитор Бетховен, например, вообще был глухим. Он приставлял к роялю конец своей трости, а другой ее конец прижимал к зубам. И звук доходил до его внутреннего уха, которое было здоровым.</a:t>
            </a:r>
            <a:endParaRPr lang="ru-RU" dirty="0"/>
          </a:p>
        </p:txBody>
      </p:sp>
      <p:pic>
        <p:nvPicPr>
          <p:cNvPr id="4" name="Рисунок 3" descr="ear-phisycs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786058"/>
            <a:ext cx="1143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609584"/>
          </a:xfrm>
        </p:spPr>
        <p:txBody>
          <a:bodyPr/>
          <a:lstStyle/>
          <a:p>
            <a:r>
              <a:rPr lang="ru-RU" sz="3600" dirty="0" smtClean="0"/>
              <a:t>Из истории физики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1500174"/>
            <a:ext cx="5611732" cy="485778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Фи́зика</a:t>
            </a:r>
            <a:r>
              <a:rPr lang="ru-RU" dirty="0" smtClean="0"/>
              <a:t> (от </a:t>
            </a:r>
            <a:r>
              <a:rPr lang="ru-RU" dirty="0" err="1" smtClean="0">
                <a:hlinkClick r:id="rId2" tooltip="Древнегреческий язык"/>
              </a:rPr>
              <a:t>др.-</a:t>
            </a:r>
            <a:r>
              <a:rPr lang="ru-RU" sz="1800" dirty="0" err="1" smtClean="0">
                <a:hlinkClick r:id="rId2" tooltip="Древнегреческий язык"/>
              </a:rPr>
              <a:t>греч</a:t>
            </a:r>
            <a:r>
              <a:rPr lang="ru-RU" sz="1800" dirty="0" smtClean="0">
                <a:hlinkClick r:id="rId2" tooltip="Древнегреческий язык"/>
              </a:rPr>
              <a:t>.</a:t>
            </a:r>
            <a:r>
              <a:rPr lang="ru-RU" sz="1800" dirty="0" smtClean="0"/>
              <a:t> </a:t>
            </a:r>
            <a:r>
              <a:rPr lang="ru-RU" sz="1800" dirty="0" err="1" smtClean="0"/>
              <a:t>φύσις </a:t>
            </a:r>
            <a:r>
              <a:rPr lang="ru-RU" sz="1800" dirty="0" smtClean="0"/>
              <a:t>— природа) — область </a:t>
            </a:r>
            <a:r>
              <a:rPr lang="ru-RU" sz="1800" dirty="0" smtClean="0">
                <a:hlinkClick r:id="rId3" tooltip="Естествознание"/>
              </a:rPr>
              <a:t>естествознания</a:t>
            </a:r>
            <a:r>
              <a:rPr lang="ru-RU" sz="1800" dirty="0" smtClean="0"/>
              <a:t>, </a:t>
            </a:r>
            <a:r>
              <a:rPr lang="ru-RU" sz="1800" dirty="0" smtClean="0">
                <a:hlinkClick r:id="rId4" tooltip="Наука"/>
              </a:rPr>
              <a:t>наука</a:t>
            </a:r>
            <a:r>
              <a:rPr lang="ru-RU" sz="1800" dirty="0" smtClean="0"/>
              <a:t>, изучающая наиболее общие и фундаментальные закономерности, определяющие структуру и эволюцию материального мира. Законы физики лежат в основе всего естествознания.</a:t>
            </a:r>
            <a:r>
              <a:rPr lang="ru-RU" sz="1800" baseline="30000" dirty="0" smtClean="0">
                <a:hlinkClick r:id="rId5"/>
              </a:rPr>
              <a:t>[1]</a:t>
            </a:r>
            <a:endParaRPr lang="ru-RU" sz="1800" dirty="0" smtClean="0"/>
          </a:p>
          <a:p>
            <a:r>
              <a:rPr lang="ru-RU" sz="1800" dirty="0" smtClean="0"/>
              <a:t>Термин «физика» впервые появился в сочинениях одного из величайших мыслителей древности — </a:t>
            </a:r>
            <a:r>
              <a:rPr lang="ru-RU" sz="1800" dirty="0" smtClean="0">
                <a:hlinkClick r:id="rId6" tooltip="Аристотель"/>
              </a:rPr>
              <a:t>Аристотеля</a:t>
            </a:r>
            <a:r>
              <a:rPr lang="ru-RU" sz="1800" dirty="0" smtClean="0"/>
              <a:t>, жившего в IV веке до нашей эры. Первоначально термины «физика» и «</a:t>
            </a:r>
            <a:r>
              <a:rPr lang="ru-RU" sz="1800" dirty="0" smtClean="0">
                <a:hlinkClick r:id="rId7" tooltip="Философия"/>
              </a:rPr>
              <a:t>философия</a:t>
            </a:r>
            <a:r>
              <a:rPr lang="ru-RU" sz="1800" dirty="0" smtClean="0"/>
              <a:t>» были синонимичны, поскольку обе дисциплины пытаются объяснить законы функционирования </a:t>
            </a:r>
            <a:r>
              <a:rPr lang="ru-RU" sz="1800" dirty="0" smtClean="0">
                <a:hlinkClick r:id="rId8" tooltip="Вселенная"/>
              </a:rPr>
              <a:t>Вселенной</a:t>
            </a:r>
            <a:r>
              <a:rPr lang="ru-RU" sz="1800" dirty="0" smtClean="0"/>
              <a:t>. Однако в результате </a:t>
            </a:r>
            <a:r>
              <a:rPr lang="ru-RU" sz="1800" dirty="0" smtClean="0">
                <a:hlinkClick r:id="rId9" tooltip="Научная революция"/>
              </a:rPr>
              <a:t>научной революции</a:t>
            </a:r>
            <a:r>
              <a:rPr lang="ru-RU" sz="1800" dirty="0" smtClean="0"/>
              <a:t> XVI века физика выделилась в отдельное научное направление.</a:t>
            </a:r>
          </a:p>
          <a:p>
            <a:r>
              <a:rPr lang="ru-RU" sz="1800" dirty="0" smtClean="0"/>
              <a:t>В </a:t>
            </a:r>
            <a:r>
              <a:rPr lang="ru-RU" sz="1800" dirty="0" smtClean="0">
                <a:hlinkClick r:id="rId10" tooltip="Русский язык"/>
              </a:rPr>
              <a:t>русский язык</a:t>
            </a:r>
            <a:r>
              <a:rPr lang="ru-RU" sz="1800" dirty="0" smtClean="0"/>
              <a:t> слово «физика» было введено </a:t>
            </a:r>
            <a:r>
              <a:rPr lang="ru-RU" sz="1800" dirty="0" smtClean="0">
                <a:hlinkClick r:id="rId11" tooltip="Ломоносов, Михаил Васильевич"/>
              </a:rPr>
              <a:t>Михаилом Васильевичем Ломоносовым</a:t>
            </a:r>
            <a:r>
              <a:rPr lang="ru-RU" sz="1800" dirty="0" smtClean="0"/>
              <a:t>, когда он издал первый в </a:t>
            </a:r>
            <a:r>
              <a:rPr lang="ru-RU" sz="1800" dirty="0" smtClean="0">
                <a:hlinkClick r:id="rId12" tooltip="Россия"/>
              </a:rPr>
              <a:t>России</a:t>
            </a:r>
            <a:r>
              <a:rPr lang="ru-RU" sz="1800" dirty="0" smtClean="0"/>
              <a:t> учебник физики в переводе с </a:t>
            </a:r>
            <a:r>
              <a:rPr lang="ru-RU" sz="1800" dirty="0" smtClean="0">
                <a:hlinkClick r:id="rId13" tooltip="Немецкий язык"/>
              </a:rPr>
              <a:t>немецкого языка</a:t>
            </a:r>
            <a:r>
              <a:rPr lang="ru-RU" sz="1800" dirty="0" smtClean="0"/>
              <a:t>. Первый русский учебник под названием «Краткое начертание физики» был написан первым русским академиком </a:t>
            </a:r>
            <a:r>
              <a:rPr lang="ru-RU" sz="1800" dirty="0" smtClean="0">
                <a:hlinkClick r:id="rId14" tooltip="Страхов, Пётр Иванович"/>
              </a:rPr>
              <a:t>П. И. Страховым</a:t>
            </a:r>
            <a:r>
              <a:rPr lang="ru-RU" sz="1800" dirty="0" smtClean="0"/>
              <a:t>.</a:t>
            </a:r>
          </a:p>
          <a:p>
            <a:endParaRPr lang="ru-RU" sz="1800" dirty="0"/>
          </a:p>
        </p:txBody>
      </p:sp>
      <p:pic>
        <p:nvPicPr>
          <p:cNvPr id="4" name="Рисунок 3" descr="http://upload.wikimedia.org/wikipedia/commons/thumb/9/9a/CollageFisica.jpg/220px-CollageFisica.jpg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285728"/>
            <a:ext cx="29289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344585"/>
            <a:ext cx="5105400" cy="323832"/>
          </a:xfrm>
        </p:spPr>
        <p:txBody>
          <a:bodyPr/>
          <a:lstStyle/>
          <a:p>
            <a:r>
              <a:rPr lang="ru-RU" dirty="0" smtClean="0"/>
              <a:t>ТАЙНЫ МАГНИТОВ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7969186" cy="542928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С магнитом </a:t>
            </a:r>
            <a:r>
              <a:rPr lang="ru-RU" dirty="0" err="1" smtClean="0">
                <a:solidFill>
                  <a:schemeClr val="tx1"/>
                </a:solidFill>
              </a:rPr>
              <a:t>издавно</a:t>
            </a:r>
            <a:r>
              <a:rPr lang="ru-RU" dirty="0" smtClean="0">
                <a:solidFill>
                  <a:schemeClr val="tx1"/>
                </a:solidFill>
              </a:rPr>
              <a:t> связано немало легенд. Фалес Милетский наделял его душой. Платон сравнивал его с поэтом, Орфей находил его подобным жениху. В эпоху Возрождения его считали отображением неба и приписывали ему способность искривлять пространство. Японцы считали, что магнит -  это сила, которая поможет повернуть к вам фортуну. В Англии он применялся в толченом виде как слабительное. А Галилей думал, что Земля вертится оттого, что похожа на магнит.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___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Уже много веков тому назад люди научились использовать основное свойство магнитов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ttp://class-fizika.narod.ru/asb/ma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164307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466840"/>
          </a:xfrm>
        </p:spPr>
        <p:txBody>
          <a:bodyPr/>
          <a:lstStyle/>
          <a:p>
            <a:r>
              <a:rPr lang="ru-RU" dirty="0" smtClean="0"/>
              <a:t>Умеешь ли ты думать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8469220" cy="450059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 какой силой яблоко давит на стол и постоянна ли эта сила по величине?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class-fizika.narod.ru/asb/1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185738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lass-fizika.narod.ru/9_class/9_jabl/090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7912" y="2861944"/>
            <a:ext cx="5026054" cy="34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95336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ЭЛЕКТРИЧЕСТВо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8469220" cy="50006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А ВЫ ОБ ЭТОМ ЗНАЕТЕ?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 имя  этому  природному явлению  дали еще древние греки  (янтарь - «</a:t>
            </a:r>
            <a:r>
              <a:rPr lang="ru-RU" dirty="0" err="1" smtClean="0">
                <a:solidFill>
                  <a:schemeClr val="tx1"/>
                </a:solidFill>
              </a:rPr>
              <a:t>electron</a:t>
            </a:r>
            <a:r>
              <a:rPr lang="ru-RU" dirty="0" smtClean="0">
                <a:solidFill>
                  <a:schemeClr val="tx1"/>
                </a:solidFill>
              </a:rPr>
              <a:t>»).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___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Древние греки  считали, что больше всего янтаря находят на побережье Северного моря. Именно там Фаэтон  был повержен молнией на землю. Вероятно,  что они видели связь между молнией и свойствами янтаря.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___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class-fizika.narod.ru/asb/1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8611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966774"/>
          </a:xfrm>
        </p:spPr>
        <p:txBody>
          <a:bodyPr/>
          <a:lstStyle/>
          <a:p>
            <a:r>
              <a:rPr lang="ru-RU" sz="3200" dirty="0" smtClean="0"/>
              <a:t>Интересные факты о физике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857364"/>
            <a:ext cx="8183500" cy="450059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Температура в молнии</a:t>
            </a:r>
            <a:r>
              <a:rPr lang="ru-RU" dirty="0" smtClean="0">
                <a:solidFill>
                  <a:schemeClr val="tx1"/>
                </a:solidFill>
              </a:rPr>
              <a:t> может достигать 30 000 К, что в пять раз выше, чем температура поверхности Солнца — 6 000 К. </a:t>
            </a:r>
            <a:r>
              <a:rPr lang="ru-RU" b="1" dirty="0" smtClean="0">
                <a:solidFill>
                  <a:schemeClr val="tx1"/>
                </a:solidFill>
              </a:rPr>
              <a:t>Масса капли дождя</a:t>
            </a:r>
            <a:r>
              <a:rPr lang="ru-RU" dirty="0" smtClean="0">
                <a:solidFill>
                  <a:schemeClr val="tx1"/>
                </a:solidFill>
              </a:rPr>
              <a:t> во много раз больше массы комара при сопоставимых размерах. Именно это, а также волоски на всей поверхности тела, приводит к очень малой передаче импульса от капли к комару, что даёт насекомым способность выживать под дождём. При попадании капли на комара возможны два сценария: если удар приходится не по центру, насекомое немного вращается и летит дальше; иначе капля ненадолго увлекает комара за собой, но тот довольно быстро освобождается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38146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ФИЗИКА В СОВРЕМЕННОМ МИРЕ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929718" cy="528641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ФИЗИКА В СОВРЕМЕННОМ МИРЕ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   Говоря о роли физики, выделим три основных момента. Во-первых, физика является для человека важнейшим источником знаний об окружающем мире. Во-вторых, физика, непрерывно расширяя и многократно умножая возможности человека, обеспечивает его уверенное продвижение по пути технического прогресса. В-третьих, физика вносит существенный вклад в развитие духовного облика человека, формирует его мировоззрение, учит ориентироваться в шкале культурных ценностей. Поэтому будем говорить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357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- «О, сколько нам открытий чудных…»</vt:lpstr>
      <vt:lpstr>Презентация PowerPoint</vt:lpstr>
      <vt:lpstr>Физика – интересные факты </vt:lpstr>
      <vt:lpstr>Из истории физики</vt:lpstr>
      <vt:lpstr>ТАЙНЫ МАГНИТОВ</vt:lpstr>
      <vt:lpstr>Умеешь ли ты думать</vt:lpstr>
      <vt:lpstr>ЭЛЕКТРИЧЕСТВо </vt:lpstr>
      <vt:lpstr>Интересные факты о физике </vt:lpstr>
      <vt:lpstr>ФИЗИКА В СОВРЕМЕННОМ МИРЕ</vt:lpstr>
      <vt:lpstr>Извесные ученые физики</vt:lpstr>
      <vt:lpstr>НОВОСТИ</vt:lpstr>
      <vt:lpstr>Физика – хорошаЯ наука !</vt:lpstr>
      <vt:lpstr>Список литературы</vt:lpstr>
    </vt:vector>
  </TitlesOfParts>
  <Company>ТСШ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«О, сколько нам открытий чудных…»</dc:title>
  <dc:creator>Александр</dc:creator>
  <cp:lastModifiedBy>1</cp:lastModifiedBy>
  <cp:revision>10</cp:revision>
  <dcterms:created xsi:type="dcterms:W3CDTF">2012-12-14T09:00:39Z</dcterms:created>
  <dcterms:modified xsi:type="dcterms:W3CDTF">2012-12-14T12:26:13Z</dcterms:modified>
</cp:coreProperties>
</file>