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2" autoAdjust="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dissolve/>
    <p:sndAc>
      <p:stSnd>
        <p:snd r:embed="rId1" name="wind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82ED2F1-6DB0-4DCC-ADDD-79B5E91B5785}" type="datetimeFigureOut">
              <a:rPr lang="ru-RU" smtClean="0"/>
              <a:pPr/>
              <a:t>17.09.2014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AB290B-CD61-45B3-A082-C09D393966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ssolve/>
    <p:sndAc>
      <p:stSnd>
        <p:snd r:embed="rId13" name="wind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3545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Лабораторная работа №</a:t>
            </a:r>
            <a:r>
              <a:rPr lang="ru-RU" sz="4400" dirty="0" smtClean="0"/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Тема:</a:t>
            </a:r>
            <a:r>
              <a:rPr lang="ru-RU" sz="4400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1850064"/>
            <a:ext cx="6624654" cy="307913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«Сравнение количеств теплоты при смешивании воды разной температуры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365472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« Опыт ценнее тысячи мнений, рождённых воображением»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М.В.Ломоносов    </a:t>
            </a:r>
            <a:endParaRPr lang="ru-RU" dirty="0"/>
          </a:p>
        </p:txBody>
      </p:sp>
    </p:spTree>
  </p:cSld>
  <p:clrMapOvr>
    <a:masterClrMapping/>
  </p:clrMapOvr>
  <p:transition spd="slow">
    <p:pull dir="r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95300" y="279400"/>
          <a:ext cx="8586788" cy="5578475"/>
        </p:xfrm>
        <a:graphic>
          <a:graphicData uri="http://schemas.openxmlformats.org/presentationml/2006/ole">
            <p:oleObj spid="_x0000_s2050" name="Document" r:id="rId4" imgW="9048363" imgH="5912132" progId="Word.Document.8">
              <p:embed/>
            </p:oleObj>
          </a:graphicData>
        </a:graphic>
      </p:graphicFrame>
    </p:spTree>
  </p:cSld>
  <p:clrMapOvr>
    <a:masterClrMapping/>
  </p:clrMapOvr>
  <p:transition spd="slow">
    <p:dissolve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Тренировочные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1.Определите цену деления термометра.</a:t>
            </a:r>
          </a:p>
          <a:p>
            <a:pPr>
              <a:buNone/>
            </a:pPr>
            <a:r>
              <a:rPr lang="ru-RU" dirty="0" smtClean="0"/>
              <a:t>2. В каких единицах измеряется?</a:t>
            </a:r>
          </a:p>
          <a:p>
            <a:r>
              <a:rPr lang="ru-RU" dirty="0" smtClean="0"/>
              <a:t> а) количество теплоты;</a:t>
            </a:r>
          </a:p>
          <a:p>
            <a:r>
              <a:rPr lang="ru-RU" dirty="0" smtClean="0"/>
              <a:t> б) масса;</a:t>
            </a:r>
          </a:p>
          <a:p>
            <a:r>
              <a:rPr lang="ru-RU" dirty="0" smtClean="0"/>
              <a:t> в) температура;</a:t>
            </a:r>
          </a:p>
          <a:p>
            <a:r>
              <a:rPr lang="ru-RU" dirty="0" smtClean="0"/>
              <a:t> г) удельная теплоёмкость.</a:t>
            </a:r>
          </a:p>
          <a:p>
            <a:pPr>
              <a:buNone/>
            </a:pPr>
            <a:r>
              <a:rPr lang="ru-RU" dirty="0" smtClean="0"/>
              <a:t>3. Напишите формулу количества теплоты.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2448272"/>
          </a:xfrm>
        </p:spPr>
        <p:txBody>
          <a:bodyPr/>
          <a:lstStyle/>
          <a:p>
            <a:r>
              <a:rPr lang="ru-RU" b="1" i="1" dirty="0" smtClean="0"/>
              <a:t>Калориметр – прибор, конструкция которого позволяет сохранять энергию вещества, в нём находящегося. </a:t>
            </a:r>
            <a:endParaRPr lang="ru-RU" b="1" i="1" dirty="0" smtClean="0"/>
          </a:p>
          <a:p>
            <a:endParaRPr lang="ru-RU" b="1" i="1" dirty="0" smtClean="0"/>
          </a:p>
          <a:p>
            <a:pPr>
              <a:buNone/>
            </a:pPr>
            <a:endParaRPr lang="ru-RU" b="1" i="1" dirty="0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348880"/>
            <a:ext cx="6408712" cy="415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wind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работы:</a:t>
            </a: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Смотрите инструкцию в учебнике на странице 169.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Порядок выполнения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Укажите № и тему работы в тетради.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Определите цель работы.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Укажите оборудование к работе.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Выполните тренировочные задания.</a:t>
            </a:r>
          </a:p>
          <a:p>
            <a:pPr marL="596646" indent="-514350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 смотрите приложение). 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Далее по инструкции.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Подведите  итог работы </a:t>
            </a:r>
            <a:r>
              <a:rPr lang="ru-RU" sz="3600" i="1" dirty="0" smtClean="0">
                <a:solidFill>
                  <a:schemeClr val="bg2">
                    <a:lumMod val="10000"/>
                  </a:schemeClr>
                </a:solidFill>
              </a:rPr>
              <a:t>выводом </a:t>
            </a:r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(смотрите цель работы)</a:t>
            </a:r>
            <a:r>
              <a:rPr lang="ru-RU" sz="3600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96646" indent="-514350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96646" indent="-514350">
              <a:buNone/>
            </a:pP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11912"/>
          </a:xfrm>
        </p:spPr>
        <p:txBody>
          <a:bodyPr/>
          <a:lstStyle/>
          <a:p>
            <a:r>
              <a:rPr lang="ru-RU" sz="6000" dirty="0" smtClean="0"/>
              <a:t>Домашнее задание: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000240"/>
            <a:ext cx="7406640" cy="35004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                                                                    :</a:t>
            </a:r>
          </a:p>
          <a:p>
            <a:r>
              <a:rPr lang="ru-RU" sz="4800" b="1" dirty="0" smtClean="0"/>
              <a:t>                §</a:t>
            </a:r>
            <a:r>
              <a:rPr lang="ru-RU" sz="4800" dirty="0" smtClean="0"/>
              <a:t> </a:t>
            </a:r>
            <a:r>
              <a:rPr lang="ru-RU" sz="4800" b="1" dirty="0" smtClean="0"/>
              <a:t>9, упр. 4(3)</a:t>
            </a:r>
          </a:p>
          <a:p>
            <a:endParaRPr lang="ru-RU" sz="3600" b="1" dirty="0" smtClean="0"/>
          </a:p>
          <a:p>
            <a:endParaRPr lang="ru-RU" sz="3600" b="1" dirty="0" smtClean="0"/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ZA1027808810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286124"/>
            <a:ext cx="3143272" cy="2928958"/>
          </a:xfrm>
          <a:prstGeom prst="rect">
            <a:avLst/>
          </a:prstGeom>
        </p:spPr>
      </p:pic>
    </p:spTree>
  </p:cSld>
  <p:clrMapOvr>
    <a:masterClrMapping/>
  </p:clrMapOvr>
  <p:transition spd="slow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369258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7200" b="1" dirty="0" smtClean="0">
                <a:ln w="19050">
                  <a:solidFill>
                    <a:srgbClr val="4F271C">
                      <a:tint val="1000"/>
                    </a:srgbClr>
                  </a:solidFill>
                  <a:prstDash val="solid"/>
                </a:ln>
                <a:solidFill>
                  <a:srgbClr val="C32D2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+mn-ea"/>
                <a:cs typeface="+mn-cs"/>
              </a:rPr>
              <a:t>Спасибо за урок! </a:t>
            </a:r>
            <a:r>
              <a:rPr lang="ru-RU" sz="5400" b="1" dirty="0" smtClean="0">
                <a:ln w="19050">
                  <a:solidFill>
                    <a:srgbClr val="4F271C">
                      <a:tint val="1000"/>
                    </a:srgbClr>
                  </a:solidFill>
                  <a:prstDash val="solid"/>
                </a:ln>
                <a:solidFill>
                  <a:srgbClr val="C32D2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sz="5400" b="1" dirty="0" smtClean="0">
                <a:ln w="19050">
                  <a:solidFill>
                    <a:srgbClr val="4F271C">
                      <a:tint val="1000"/>
                    </a:srgbClr>
                  </a:solidFill>
                  <a:prstDash val="solid"/>
                </a:ln>
                <a:solidFill>
                  <a:srgbClr val="C32D2E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</TotalTime>
  <Words>153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Солнцестояние</vt:lpstr>
      <vt:lpstr>Document</vt:lpstr>
      <vt:lpstr>Лабораторная работа №1 Тема: </vt:lpstr>
      <vt:lpstr>« Опыт ценнее тысячи мнений, рождённых воображением»   М.В.Ломоносов    </vt:lpstr>
      <vt:lpstr>Слайд 3</vt:lpstr>
      <vt:lpstr>Тренировочные задания</vt:lpstr>
      <vt:lpstr>Слайд 5</vt:lpstr>
      <vt:lpstr>Слайд 6</vt:lpstr>
      <vt:lpstr>Порядок выполнения работы:</vt:lpstr>
      <vt:lpstr>Домашнее задание:       </vt:lpstr>
      <vt:lpstr>Спасибо за урок! 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№1 Тема: </dc:title>
  <dc:creator>мама</dc:creator>
  <cp:lastModifiedBy>Мама</cp:lastModifiedBy>
  <cp:revision>20</cp:revision>
  <dcterms:created xsi:type="dcterms:W3CDTF">2009-09-25T20:30:43Z</dcterms:created>
  <dcterms:modified xsi:type="dcterms:W3CDTF">2014-09-17T08:56:13Z</dcterms:modified>
</cp:coreProperties>
</file>