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928802"/>
            <a:ext cx="8458200" cy="2871798"/>
          </a:xfrm>
        </p:spPr>
        <p:txBody>
          <a:bodyPr>
            <a:normAutofit lnSpcReduction="10000"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Лабораторная работа №7</a:t>
            </a:r>
          </a:p>
          <a:p>
            <a:pPr algn="ctr"/>
            <a:r>
              <a:rPr lang="ru-RU" sz="4800" b="1" i="1" dirty="0" smtClean="0">
                <a:solidFill>
                  <a:srgbClr val="002060"/>
                </a:solidFill>
              </a:rPr>
              <a:t>«Измерение мощности и работы тока в электрической лампе»</a:t>
            </a:r>
            <a:endParaRPr lang="ru-RU" sz="4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«Мало обладать выдающимися качествами, надо ещё уметь ими пользоваться»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Ларошфуко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wip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Инструктаж по охране труда: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ru-RU" dirty="0" smtClean="0"/>
              <a:t>Будьте внимательны и дисциплинированны, точно выполняйте указания учителя.</a:t>
            </a:r>
          </a:p>
          <a:p>
            <a:r>
              <a:rPr lang="ru-RU" dirty="0" smtClean="0"/>
              <a:t>Уберите все лишние предметы со стола.</a:t>
            </a:r>
          </a:p>
          <a:p>
            <a:r>
              <a:rPr lang="ru-RU" dirty="0" smtClean="0"/>
              <a:t>Не приступайте к выполнению работы без разрешения учителя.</a:t>
            </a:r>
          </a:p>
          <a:p>
            <a:r>
              <a:rPr lang="ru-RU" dirty="0" smtClean="0"/>
              <a:t>Собрав схему, убедитесь, правильно ли вы подключили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А</a:t>
            </a:r>
            <a:r>
              <a:rPr lang="en-US" dirty="0" smtClean="0"/>
              <a:t>   </a:t>
            </a:r>
            <a:r>
              <a:rPr lang="ru-RU" dirty="0" smtClean="0"/>
              <a:t> и </a:t>
            </a:r>
            <a:r>
              <a:rPr lang="en-US" dirty="0" smtClean="0"/>
              <a:t>  V   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ВКЛЮЧАЙТЕ В ЭЛЕКТРИЧЕСКУЮ СЕТЬ ИСТОЧНИК ТОКА БЕЗ РАЗРЕШЕНИЯ УЧИТЕЛЯ!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4500570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071934" y="4500570"/>
            <a:ext cx="64294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Укажите № и тему работы в тетради.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Определите цель работы.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Укажите оборудование к работе.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Выполните тренировочные задания.</a:t>
            </a:r>
          </a:p>
          <a:p>
            <a:pPr marL="596646" indent="-514350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 смотрите приложение). 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Далее по инструкции из учебника стр.175.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Подведите  итог работы </a:t>
            </a:r>
            <a:r>
              <a:rPr lang="ru-RU" sz="3600" i="1" dirty="0" smtClean="0">
                <a:solidFill>
                  <a:schemeClr val="bg2">
                    <a:lumMod val="10000"/>
                  </a:schemeClr>
                </a:solidFill>
              </a:rPr>
              <a:t>выводом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(смотрите цель работы)</a:t>
            </a:r>
            <a:r>
              <a:rPr lang="ru-RU" sz="3600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4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/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/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>порядок выполнения работы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/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/>
            </a:r>
            <a:br>
              <a:rPr lang="ru-RU" sz="3200" i="1" dirty="0" smtClean="0">
                <a:solidFill>
                  <a:srgbClr val="FF0000"/>
                </a:solidFill>
              </a:rPr>
            </a:b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3579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Тренировочные задания:</a:t>
            </a:r>
          </a:p>
          <a:p>
            <a:pPr marL="514350" indent="-51435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Напишите формулу работы электрического тока.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В каких единицах она измеряется?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Мощность электрического тока -- это……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Формула мощности……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5. Единицы измерения мощности ……..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357694"/>
            <a:ext cx="5867400" cy="115835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Домашнее задание : §50, 51 повторить. </a:t>
            </a:r>
            <a:r>
              <a:rPr lang="ru-RU" sz="3200" smtClean="0">
                <a:solidFill>
                  <a:srgbClr val="C00000"/>
                </a:solidFill>
              </a:rPr>
              <a:t>Упр.25(4)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E:\рисунки\KIDS01.gif"/>
          <p:cNvPicPr>
            <a:picLocks noGrp="1" noChangeAspect="1" noChangeArrowheads="1" noCrop="1"/>
          </p:cNvPicPr>
          <p:nvPr>
            <p:ph type="pic" idx="1"/>
          </p:nvPr>
        </p:nvPicPr>
        <p:blipFill>
          <a:blip r:embed="rId3" cstate="print"/>
          <a:srcRect l="2404" r="2404"/>
          <a:stretch>
            <a:fillRect/>
          </a:stretch>
        </p:blipFill>
        <p:spPr bwMode="auto">
          <a:xfrm>
            <a:off x="3357554" y="571480"/>
            <a:ext cx="50292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500306"/>
            <a:ext cx="8458200" cy="230029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Спасибо за урок!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</TotalTime>
  <Words>176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«Мало обладать выдающимися качествами, надо ещё уметь ими пользоваться»   Ларошфуко </vt:lpstr>
      <vt:lpstr>Инструктаж по охране труда: </vt:lpstr>
      <vt:lpstr>  порядок выполнения работы   </vt:lpstr>
      <vt:lpstr>               </vt:lpstr>
      <vt:lpstr>Домашнее задание : §50, 51 повторить. Упр.25(4)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17</cp:revision>
  <dcterms:created xsi:type="dcterms:W3CDTF">2010-04-15T20:37:10Z</dcterms:created>
  <dcterms:modified xsi:type="dcterms:W3CDTF">2014-09-17T09:28:46Z</dcterms:modified>
</cp:coreProperties>
</file>