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14" autoAdjust="0"/>
  </p:normalViewPr>
  <p:slideViewPr>
    <p:cSldViewPr>
      <p:cViewPr varScale="1">
        <p:scale>
          <a:sx n="102" d="100"/>
          <a:sy n="102" d="100"/>
        </p:scale>
        <p:origin x="-9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8640"/>
            <a:ext cx="86868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55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12"/>
    </mc:Choice>
    <mc:Fallback xmlns="">
      <p:transition spd="slow" advTm="3061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814"/>
            <a:ext cx="8479986" cy="2524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54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62"/>
    </mc:Choice>
    <mc:Fallback xmlns="">
      <p:transition spd="slow" advTm="3086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14300"/>
            <a:ext cx="89535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545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7069"/>
            <a:ext cx="8892480" cy="839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42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5832648" cy="2462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16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20"/>
    </mc:Choice>
    <mc:Fallback xmlns="">
      <p:transition spd="slow" advTm="3102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260648"/>
            <a:ext cx="535305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03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34"/>
    </mc:Choice>
    <mc:Fallback xmlns="">
      <p:transition spd="slow" advTm="3093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" y="188640"/>
            <a:ext cx="8820472" cy="1533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79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38"/>
    </mc:Choice>
    <mc:Fallback xmlns="">
      <p:transition spd="slow" advTm="3093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495" y="0"/>
            <a:ext cx="9184332" cy="176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84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07"/>
    </mc:Choice>
    <mc:Fallback xmlns="">
      <p:transition spd="slow" advTm="3090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049"/>
            <a:ext cx="85439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236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39"/>
    </mc:Choice>
    <mc:Fallback xmlns="">
      <p:transition spd="slow" advTm="3043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388424" cy="1696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4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38"/>
    </mc:Choice>
    <mc:Fallback xmlns="">
      <p:transition spd="slow" advTm="3093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2612"/>
            <a:ext cx="8532440" cy="233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97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38"/>
    </mc:Choice>
    <mc:Fallback xmlns="">
      <p:transition spd="slow" advTm="3093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748464" cy="167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101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75"/>
    </mc:Choice>
    <mc:Fallback xmlns="">
      <p:transition spd="slow" advTm="3097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 физики</dc:creator>
  <cp:lastModifiedBy>Media</cp:lastModifiedBy>
  <cp:revision>6</cp:revision>
  <dcterms:created xsi:type="dcterms:W3CDTF">2014-09-13T03:25:59Z</dcterms:created>
  <dcterms:modified xsi:type="dcterms:W3CDTF">2014-09-15T07:40:55Z</dcterms:modified>
</cp:coreProperties>
</file>