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7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1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0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5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9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02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3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6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16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12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2656-8828-4521-8F91-CBB8144D6F29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3F69-1A45-448B-9F40-7EE608C6E9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6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3152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56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104"/>
    </mc:Choice>
    <mc:Fallback>
      <p:transition spd="slow" advTm="3110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6" y="116632"/>
            <a:ext cx="8748464" cy="24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132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4751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04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769102" cy="36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867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724"/>
    </mc:Choice>
    <mc:Fallback>
      <p:transition spd="slow" advTm="3072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5820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059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734"/>
    </mc:Choice>
    <mc:Fallback>
      <p:transition spd="slow" advTm="307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5247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466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97"/>
    </mc:Choice>
    <mc:Fallback>
      <p:transition spd="slow" advTm="3089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28" y="188640"/>
            <a:ext cx="9001572" cy="25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54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72"/>
    </mc:Choice>
    <mc:Fallback>
      <p:transition spd="slow" advTm="3087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88640"/>
            <a:ext cx="91535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4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456"/>
    </mc:Choice>
    <mc:Fallback>
      <p:transition spd="slow" advTm="3045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7176"/>
            <a:ext cx="8712968" cy="234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309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035"/>
    </mc:Choice>
    <mc:Fallback>
      <p:transition spd="slow" advTm="3103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09721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28"/>
    </mc:Choice>
    <mc:Fallback>
      <p:transition spd="slow" advTm="3082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150" y="116632"/>
            <a:ext cx="91821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44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76"/>
    </mc:Choice>
    <mc:Fallback>
      <p:transition spd="slow" advTm="3097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Media</dc:creator>
  <cp:lastModifiedBy>Media</cp:lastModifiedBy>
  <cp:revision>2</cp:revision>
  <dcterms:created xsi:type="dcterms:W3CDTF">2014-09-16T03:08:43Z</dcterms:created>
  <dcterms:modified xsi:type="dcterms:W3CDTF">2014-09-16T03:23:00Z</dcterms:modified>
</cp:coreProperties>
</file>