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0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84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0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5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2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8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1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3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8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4A86C-E77E-4D7A-8920-284D36B50843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5039-00DD-4923-9D6E-006D4D53F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96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973"/>
            <a:ext cx="9144000" cy="268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4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729"/>
    </mc:Choice>
    <mc:Fallback>
      <p:transition spd="slow" advTm="3072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9144000" cy="241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98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001"/>
    </mc:Choice>
    <mc:Fallback>
      <p:transition spd="slow" advTm="3100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5748"/>
            <a:ext cx="8784976" cy="152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24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621"/>
    </mc:Choice>
    <mc:Fallback>
      <p:transition spd="slow" advTm="3062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32689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04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460"/>
    </mc:Choice>
    <mc:Fallback>
      <p:transition spd="slow" advTm="3146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52487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03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69"/>
    </mc:Choice>
    <mc:Fallback>
      <p:transition spd="slow" advTm="3086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04448" cy="193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0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41"/>
    </mc:Choice>
    <mc:Fallback>
      <p:transition spd="slow" advTm="3094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48464" cy="162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36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82"/>
    </mc:Choice>
    <mc:Fallback>
      <p:transition spd="slow" advTm="3088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0024"/>
            <a:ext cx="6954734" cy="2580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717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182"/>
    </mc:Choice>
    <mc:Fallback>
      <p:transition spd="slow" advTm="3118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9376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54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28"/>
    </mc:Choice>
    <mc:Fallback>
      <p:transition spd="slow" advTm="3082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16632"/>
            <a:ext cx="82772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26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009"/>
    </mc:Choice>
    <mc:Fallback>
      <p:transition spd="slow" advTm="3100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487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01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739"/>
    </mc:Choice>
    <mc:Fallback>
      <p:transition spd="slow" advTm="317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95" y="260648"/>
            <a:ext cx="8458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71"/>
    </mc:Choice>
    <mc:Fallback>
      <p:transition spd="slow" advTm="3097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42" y="260648"/>
            <a:ext cx="8879158" cy="17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578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49480" cy="1159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3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48464" cy="2093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69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88"/>
    </mc:Choice>
    <mc:Fallback>
      <p:transition spd="slow" advTm="3098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316416" cy="171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60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80"/>
    </mc:Choice>
    <mc:Fallback>
      <p:transition spd="slow" advTm="308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76456" cy="1468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20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19"/>
    </mc:Choice>
    <mc:Fallback>
      <p:transition spd="slow" advTm="3081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272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184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727"/>
    </mc:Choice>
    <mc:Fallback>
      <p:transition spd="slow" advTm="3072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76456" cy="234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45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571"/>
    </mc:Choice>
    <mc:Fallback>
      <p:transition spd="slow" advTm="3057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81" y="116632"/>
            <a:ext cx="86772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53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188"/>
    </mc:Choice>
    <mc:Fallback>
      <p:transition spd="slow" advTm="3118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100392" cy="158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16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91"/>
    </mc:Choice>
    <mc:Fallback>
      <p:transition spd="slow" advTm="3099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Экран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Media</dc:creator>
  <cp:lastModifiedBy>Media</cp:lastModifiedBy>
  <cp:revision>4</cp:revision>
  <dcterms:created xsi:type="dcterms:W3CDTF">2014-09-17T03:02:37Z</dcterms:created>
  <dcterms:modified xsi:type="dcterms:W3CDTF">2014-09-17T04:22:31Z</dcterms:modified>
</cp:coreProperties>
</file>