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notesSlides/notesSlide7.xml" ContentType="application/vnd.openxmlformats-officedocument.presentationml.notesSlide+xml"/>
  <Override PartName="/ppt/diagrams/colors5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2" r:id="rId2"/>
    <p:sldId id="316" r:id="rId3"/>
    <p:sldId id="315" r:id="rId4"/>
    <p:sldId id="312" r:id="rId5"/>
    <p:sldId id="318" r:id="rId6"/>
    <p:sldId id="319" r:id="rId7"/>
    <p:sldId id="284" r:id="rId8"/>
    <p:sldId id="304" r:id="rId9"/>
    <p:sldId id="300" r:id="rId10"/>
    <p:sldId id="298" r:id="rId11"/>
    <p:sldId id="302" r:id="rId12"/>
    <p:sldId id="299" r:id="rId13"/>
    <p:sldId id="311" r:id="rId14"/>
    <p:sldId id="322" r:id="rId15"/>
    <p:sldId id="320" r:id="rId16"/>
    <p:sldId id="321" r:id="rId17"/>
    <p:sldId id="286" r:id="rId18"/>
    <p:sldId id="310" r:id="rId19"/>
    <p:sldId id="32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6FF"/>
    <a:srgbClr val="E7E7FF"/>
    <a:srgbClr val="E5EEC4"/>
    <a:srgbClr val="C8EAE9"/>
    <a:srgbClr val="B6E4E3"/>
    <a:srgbClr val="C1A8D0"/>
    <a:srgbClr val="E9E9FB"/>
    <a:srgbClr val="D6BF36"/>
    <a:srgbClr val="5F6CAD"/>
    <a:srgbClr val="D66436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50" autoAdjust="0"/>
    <p:restoredTop sz="92362" autoAdjust="0"/>
  </p:normalViewPr>
  <p:slideViewPr>
    <p:cSldViewPr showGuides="1">
      <p:cViewPr varScale="1">
        <p:scale>
          <a:sx n="79" d="100"/>
          <a:sy n="79" d="100"/>
        </p:scale>
        <p:origin x="-120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1.jpeg"/><Relationship Id="rId1" Type="http://schemas.openxmlformats.org/officeDocument/2006/relationships/image" Target="../media/image171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1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EAA07B-29DA-4153-BC77-5E7E32E7F64D}" type="doc">
      <dgm:prSet loTypeId="urn:microsoft.com/office/officeart/2005/8/layout/list1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E751FAD0-8C32-47FD-9782-1D42A80FC063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В поисках Южного материка</a:t>
          </a:r>
          <a:endParaRPr lang="ru-RU" sz="2000" dirty="0">
            <a:latin typeface="Calibri" pitchFamily="34" charset="0"/>
          </a:endParaRPr>
        </a:p>
      </dgm:t>
    </dgm:pt>
    <dgm:pt modelId="{A88DAB96-E578-495C-B65B-B656ECF087CF}" type="parTrans" cxnId="{C3722731-6E3B-409A-AB93-81D750364BEB}">
      <dgm:prSet/>
      <dgm:spPr/>
      <dgm:t>
        <a:bodyPr/>
        <a:lstStyle/>
        <a:p>
          <a:endParaRPr lang="ru-RU"/>
        </a:p>
      </dgm:t>
    </dgm:pt>
    <dgm:pt modelId="{04C90EA6-907B-4B44-B61D-1F68B5EB9EFC}" type="sibTrans" cxnId="{C3722731-6E3B-409A-AB93-81D750364BEB}">
      <dgm:prSet/>
      <dgm:spPr/>
      <dgm:t>
        <a:bodyPr/>
        <a:lstStyle/>
        <a:p>
          <a:endParaRPr lang="ru-RU"/>
        </a:p>
      </dgm:t>
    </dgm:pt>
    <dgm:pt modelId="{B2696D3A-1DCF-4882-B366-69A5F180F704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Открытие  Антарктиды</a:t>
          </a:r>
          <a:endParaRPr lang="ru-RU" sz="2000" dirty="0">
            <a:latin typeface="Calibri" pitchFamily="34" charset="0"/>
          </a:endParaRPr>
        </a:p>
      </dgm:t>
    </dgm:pt>
    <dgm:pt modelId="{980FCFB8-DA10-455D-BC84-2E1AC8B24589}" type="parTrans" cxnId="{93B312B2-6E0D-47A1-A856-AC8479874291}">
      <dgm:prSet/>
      <dgm:spPr/>
      <dgm:t>
        <a:bodyPr/>
        <a:lstStyle/>
        <a:p>
          <a:endParaRPr lang="ru-RU"/>
        </a:p>
      </dgm:t>
    </dgm:pt>
    <dgm:pt modelId="{D3B445AB-CE9E-4F09-A2FD-9CC5F5293DC5}" type="sibTrans" cxnId="{93B312B2-6E0D-47A1-A856-AC8479874291}">
      <dgm:prSet/>
      <dgm:spPr/>
      <dgm:t>
        <a:bodyPr/>
        <a:lstStyle/>
        <a:p>
          <a:endParaRPr lang="ru-RU"/>
        </a:p>
      </dgm:t>
    </dgm:pt>
    <dgm:pt modelId="{D1A59E30-C442-4ACD-AF99-5CDC55AC00DA}">
      <dgm:prSet phldrT="[Текст]"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К южному полюсу </a:t>
          </a:r>
          <a:endParaRPr lang="ru-RU" sz="2000" dirty="0">
            <a:latin typeface="Calibri" pitchFamily="34" charset="0"/>
          </a:endParaRPr>
        </a:p>
      </dgm:t>
    </dgm:pt>
    <dgm:pt modelId="{84154B37-6EA3-4D97-AD0F-6240BBB8AE7D}" type="parTrans" cxnId="{C5D8B6F0-EC4C-4E9C-9AE4-C53664C15130}">
      <dgm:prSet/>
      <dgm:spPr/>
      <dgm:t>
        <a:bodyPr/>
        <a:lstStyle/>
        <a:p>
          <a:endParaRPr lang="ru-RU"/>
        </a:p>
      </dgm:t>
    </dgm:pt>
    <dgm:pt modelId="{5C04378F-FC78-4F8A-B3E7-8204306F7A17}" type="sibTrans" cxnId="{C5D8B6F0-EC4C-4E9C-9AE4-C53664C15130}">
      <dgm:prSet/>
      <dgm:spPr/>
      <dgm:t>
        <a:bodyPr/>
        <a:lstStyle/>
        <a:p>
          <a:endParaRPr lang="ru-RU"/>
        </a:p>
      </dgm:t>
    </dgm:pt>
    <dgm:pt modelId="{1E47783D-3E53-49E5-87A9-1FA2F9423A72}">
      <dgm:prSet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Современное изучение материка </a:t>
          </a:r>
          <a:endParaRPr lang="ru-RU" sz="2000" dirty="0">
            <a:latin typeface="Calibri" pitchFamily="34" charset="0"/>
          </a:endParaRPr>
        </a:p>
      </dgm:t>
    </dgm:pt>
    <dgm:pt modelId="{448CD64C-C942-4EC0-A5F4-BF4BCC830ABD}" type="parTrans" cxnId="{BBBE514B-FA91-40B3-B970-F66F80ABCF68}">
      <dgm:prSet/>
      <dgm:spPr/>
      <dgm:t>
        <a:bodyPr/>
        <a:lstStyle/>
        <a:p>
          <a:endParaRPr lang="ru-RU"/>
        </a:p>
      </dgm:t>
    </dgm:pt>
    <dgm:pt modelId="{B2F22D12-B292-43E7-947B-CA97CD780B96}" type="sibTrans" cxnId="{BBBE514B-FA91-40B3-B970-F66F80ABCF68}">
      <dgm:prSet/>
      <dgm:spPr/>
      <dgm:t>
        <a:bodyPr/>
        <a:lstStyle/>
        <a:p>
          <a:endParaRPr lang="ru-RU"/>
        </a:p>
      </dgm:t>
    </dgm:pt>
    <dgm:pt modelId="{8ADAC726-B91E-472A-8C8F-9333D8042FF9}">
      <dgm:prSet custT="1"/>
      <dgm:spPr/>
      <dgm:t>
        <a:bodyPr/>
        <a:lstStyle/>
        <a:p>
          <a:pPr algn="ctr"/>
          <a:r>
            <a:rPr lang="ru-RU" sz="2000" dirty="0" smtClean="0">
              <a:latin typeface="Calibri" pitchFamily="34" charset="0"/>
            </a:rPr>
            <a:t>Статус Антарктиды </a:t>
          </a:r>
          <a:endParaRPr lang="ru-RU" sz="2000" dirty="0">
            <a:latin typeface="Calibri" pitchFamily="34" charset="0"/>
          </a:endParaRPr>
        </a:p>
      </dgm:t>
    </dgm:pt>
    <dgm:pt modelId="{CDAB8911-2B4B-4EB4-A245-1D0A20819325}" type="parTrans" cxnId="{FA53D6ED-EFC5-4AEA-8169-54AFA359AE07}">
      <dgm:prSet/>
      <dgm:spPr/>
      <dgm:t>
        <a:bodyPr/>
        <a:lstStyle/>
        <a:p>
          <a:endParaRPr lang="ru-RU"/>
        </a:p>
      </dgm:t>
    </dgm:pt>
    <dgm:pt modelId="{B0C7E31D-5276-44CC-9F37-2AD95DAEB0C1}" type="sibTrans" cxnId="{FA53D6ED-EFC5-4AEA-8169-54AFA359AE07}">
      <dgm:prSet/>
      <dgm:spPr/>
      <dgm:t>
        <a:bodyPr/>
        <a:lstStyle/>
        <a:p>
          <a:endParaRPr lang="ru-RU"/>
        </a:p>
      </dgm:t>
    </dgm:pt>
    <dgm:pt modelId="{BA4C8056-C0B9-4BBF-AE96-073550E59D8C}" type="pres">
      <dgm:prSet presAssocID="{30EAA07B-29DA-4153-BC77-5E7E32E7F6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754CE8-F131-4ADD-8A88-6CE04D7FA496}" type="pres">
      <dgm:prSet presAssocID="{E751FAD0-8C32-47FD-9782-1D42A80FC063}" presName="parentLin" presStyleCnt="0"/>
      <dgm:spPr/>
      <dgm:t>
        <a:bodyPr/>
        <a:lstStyle/>
        <a:p>
          <a:endParaRPr lang="ru-RU"/>
        </a:p>
      </dgm:t>
    </dgm:pt>
    <dgm:pt modelId="{57017226-CFD5-485C-8F37-7D37A6D1C0DF}" type="pres">
      <dgm:prSet presAssocID="{E751FAD0-8C32-47FD-9782-1D42A80FC063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990D89C4-366E-4AC9-BEA9-3973B9C1B249}" type="pres">
      <dgm:prSet presAssocID="{E751FAD0-8C32-47FD-9782-1D42A80FC063}" presName="parentText" presStyleLbl="node1" presStyleIdx="0" presStyleCnt="5" custScaleX="137124" custScaleY="127929" custLinFactNeighborX="-52237" custLinFactNeighborY="-4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242993-4191-4576-9036-5026B0482395}" type="pres">
      <dgm:prSet presAssocID="{E751FAD0-8C32-47FD-9782-1D42A80FC063}" presName="negativeSpace" presStyleCnt="0"/>
      <dgm:spPr/>
      <dgm:t>
        <a:bodyPr/>
        <a:lstStyle/>
        <a:p>
          <a:endParaRPr lang="ru-RU"/>
        </a:p>
      </dgm:t>
    </dgm:pt>
    <dgm:pt modelId="{A7DCC783-42B8-40FF-BAB1-309D2B2372C7}" type="pres">
      <dgm:prSet presAssocID="{E751FAD0-8C32-47FD-9782-1D42A80FC063}" presName="childText" presStyleLbl="conFgAcc1" presStyleIdx="0" presStyleCnt="5" custLinFactNeighborY="-2760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0F3D5701-2212-4859-9DA0-41DA8CB9E7FD}" type="pres">
      <dgm:prSet presAssocID="{04C90EA6-907B-4B44-B61D-1F68B5EB9EFC}" presName="spaceBetweenRectangles" presStyleCnt="0"/>
      <dgm:spPr/>
      <dgm:t>
        <a:bodyPr/>
        <a:lstStyle/>
        <a:p>
          <a:endParaRPr lang="ru-RU"/>
        </a:p>
      </dgm:t>
    </dgm:pt>
    <dgm:pt modelId="{06E450E4-9AD6-4ECA-A8EC-9BD64C7EDC45}" type="pres">
      <dgm:prSet presAssocID="{B2696D3A-1DCF-4882-B366-69A5F180F704}" presName="parentLin" presStyleCnt="0"/>
      <dgm:spPr/>
      <dgm:t>
        <a:bodyPr/>
        <a:lstStyle/>
        <a:p>
          <a:endParaRPr lang="ru-RU"/>
        </a:p>
      </dgm:t>
    </dgm:pt>
    <dgm:pt modelId="{8EBC98F2-F679-4A0B-AC8D-9648908C1C5C}" type="pres">
      <dgm:prSet presAssocID="{B2696D3A-1DCF-4882-B366-69A5F180F704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71D0A81-499B-435E-A214-5227163A5BCD}" type="pres">
      <dgm:prSet presAssocID="{B2696D3A-1DCF-4882-B366-69A5F180F704}" presName="parentText" presStyleLbl="node1" presStyleIdx="1" presStyleCnt="5" custScaleX="137124" custLinFactNeighborX="-52237" custLinFactNeighborY="-4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2F865B-57DF-4979-BE80-B9F633132EC3}" type="pres">
      <dgm:prSet presAssocID="{B2696D3A-1DCF-4882-B366-69A5F180F704}" presName="negativeSpace" presStyleCnt="0"/>
      <dgm:spPr/>
      <dgm:t>
        <a:bodyPr/>
        <a:lstStyle/>
        <a:p>
          <a:endParaRPr lang="ru-RU"/>
        </a:p>
      </dgm:t>
    </dgm:pt>
    <dgm:pt modelId="{1BB88FC9-BED9-4DF2-ABCE-F30970CAEA95}" type="pres">
      <dgm:prSet presAssocID="{B2696D3A-1DCF-4882-B366-69A5F180F704}" presName="childText" presStyleLbl="conFgAcc1" presStyleIdx="1" presStyleCnt="5" custLinFactNeighborY="-2760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A0A13EA2-5E3E-4FF1-9FB7-1FB7A40B60B5}" type="pres">
      <dgm:prSet presAssocID="{D3B445AB-CE9E-4F09-A2FD-9CC5F5293DC5}" presName="spaceBetweenRectangles" presStyleCnt="0"/>
      <dgm:spPr/>
      <dgm:t>
        <a:bodyPr/>
        <a:lstStyle/>
        <a:p>
          <a:endParaRPr lang="ru-RU"/>
        </a:p>
      </dgm:t>
    </dgm:pt>
    <dgm:pt modelId="{2A94F633-702E-4BB2-9E7F-031295CDC9E9}" type="pres">
      <dgm:prSet presAssocID="{D1A59E30-C442-4ACD-AF99-5CDC55AC00DA}" presName="parentLin" presStyleCnt="0"/>
      <dgm:spPr/>
      <dgm:t>
        <a:bodyPr/>
        <a:lstStyle/>
        <a:p>
          <a:endParaRPr lang="ru-RU"/>
        </a:p>
      </dgm:t>
    </dgm:pt>
    <dgm:pt modelId="{47FEC7A9-AC8E-462F-81F8-EA191149237A}" type="pres">
      <dgm:prSet presAssocID="{D1A59E30-C442-4ACD-AF99-5CDC55AC00D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2774FAF-23EA-481B-B807-6FAE7EC44AAE}" type="pres">
      <dgm:prSet presAssocID="{D1A59E30-C442-4ACD-AF99-5CDC55AC00DA}" presName="parentText" presStyleLbl="node1" presStyleIdx="2" presStyleCnt="5" custScaleX="137124" custLinFactNeighborX="-52237" custLinFactNeighborY="-44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3BC345-CCE7-4BB1-B874-31F7B1897CF4}" type="pres">
      <dgm:prSet presAssocID="{D1A59E30-C442-4ACD-AF99-5CDC55AC00DA}" presName="negativeSpace" presStyleCnt="0"/>
      <dgm:spPr/>
      <dgm:t>
        <a:bodyPr/>
        <a:lstStyle/>
        <a:p>
          <a:endParaRPr lang="ru-RU"/>
        </a:p>
      </dgm:t>
    </dgm:pt>
    <dgm:pt modelId="{13AD611F-4C9C-4FE4-9E12-D7F7BCF46749}" type="pres">
      <dgm:prSet presAssocID="{D1A59E30-C442-4ACD-AF99-5CDC55AC00DA}" presName="childText" presStyleLbl="conFgAcc1" presStyleIdx="2" presStyleCnt="5" custLinFactNeighborY="-51497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28CD2962-8ECE-49BB-B0AC-A8C5AC79C7F5}" type="pres">
      <dgm:prSet presAssocID="{5C04378F-FC78-4F8A-B3E7-8204306F7A17}" presName="spaceBetweenRectangles" presStyleCnt="0"/>
      <dgm:spPr/>
      <dgm:t>
        <a:bodyPr/>
        <a:lstStyle/>
        <a:p>
          <a:endParaRPr lang="ru-RU"/>
        </a:p>
      </dgm:t>
    </dgm:pt>
    <dgm:pt modelId="{7CEAD896-E2BD-47BE-AD6F-21C0B0D408BC}" type="pres">
      <dgm:prSet presAssocID="{1E47783D-3E53-49E5-87A9-1FA2F9423A72}" presName="parentLin" presStyleCnt="0"/>
      <dgm:spPr/>
      <dgm:t>
        <a:bodyPr/>
        <a:lstStyle/>
        <a:p>
          <a:endParaRPr lang="ru-RU"/>
        </a:p>
      </dgm:t>
    </dgm:pt>
    <dgm:pt modelId="{04D0772A-CFAC-4A09-A2C8-0B6D58288191}" type="pres">
      <dgm:prSet presAssocID="{1E47783D-3E53-49E5-87A9-1FA2F9423A72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563C99A-FB2B-4A24-944F-4B8611497024}" type="pres">
      <dgm:prSet presAssocID="{1E47783D-3E53-49E5-87A9-1FA2F9423A72}" presName="parentText" presStyleLbl="node1" presStyleIdx="3" presStyleCnt="5" custScaleX="137910" custScaleY="112121" custLinFactNeighborX="-52751" custLinFactNeighborY="-1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E75E97-4E82-4279-B6F4-84CF7EECDAC7}" type="pres">
      <dgm:prSet presAssocID="{1E47783D-3E53-49E5-87A9-1FA2F9423A72}" presName="negativeSpace" presStyleCnt="0"/>
      <dgm:spPr/>
      <dgm:t>
        <a:bodyPr/>
        <a:lstStyle/>
        <a:p>
          <a:endParaRPr lang="ru-RU"/>
        </a:p>
      </dgm:t>
    </dgm:pt>
    <dgm:pt modelId="{D5744F94-695C-4F9D-8DF2-9121079E8E06}" type="pres">
      <dgm:prSet presAssocID="{1E47783D-3E53-49E5-87A9-1FA2F9423A72}" presName="childText" presStyleLbl="conFgAcc1" presStyleIdx="3" presStyleCnt="5" custLinFactNeighborY="-27605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  <dgm:pt modelId="{E745279E-D421-4FB7-AB77-65FEEF435B65}" type="pres">
      <dgm:prSet presAssocID="{B2F22D12-B292-43E7-947B-CA97CD780B96}" presName="spaceBetweenRectangles" presStyleCnt="0"/>
      <dgm:spPr/>
      <dgm:t>
        <a:bodyPr/>
        <a:lstStyle/>
        <a:p>
          <a:endParaRPr lang="ru-RU"/>
        </a:p>
      </dgm:t>
    </dgm:pt>
    <dgm:pt modelId="{04846F8B-3558-4FCA-A1FA-8473CA43B63F}" type="pres">
      <dgm:prSet presAssocID="{8ADAC726-B91E-472A-8C8F-9333D8042FF9}" presName="parentLin" presStyleCnt="0"/>
      <dgm:spPr/>
      <dgm:t>
        <a:bodyPr/>
        <a:lstStyle/>
        <a:p>
          <a:endParaRPr lang="ru-RU"/>
        </a:p>
      </dgm:t>
    </dgm:pt>
    <dgm:pt modelId="{B61F3ABE-5E33-49B3-9DDD-492E2611D809}" type="pres">
      <dgm:prSet presAssocID="{8ADAC726-B91E-472A-8C8F-9333D8042FF9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740CE6B5-BF72-4B67-89C4-891194BF8A07}" type="pres">
      <dgm:prSet presAssocID="{8ADAC726-B91E-472A-8C8F-9333D8042FF9}" presName="parentText" presStyleLbl="node1" presStyleIdx="4" presStyleCnt="5" custScaleX="140221" custLinFactNeighborX="-51226" custLinFactNeighborY="-10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583404-B806-4662-AE1A-D53CAFFACB65}" type="pres">
      <dgm:prSet presAssocID="{8ADAC726-B91E-472A-8C8F-9333D8042FF9}" presName="negativeSpace" presStyleCnt="0"/>
      <dgm:spPr/>
      <dgm:t>
        <a:bodyPr/>
        <a:lstStyle/>
        <a:p>
          <a:endParaRPr lang="ru-RU"/>
        </a:p>
      </dgm:t>
    </dgm:pt>
    <dgm:pt modelId="{5837514F-7022-48E5-9B85-1B91756AC2E6}" type="pres">
      <dgm:prSet presAssocID="{8ADAC726-B91E-472A-8C8F-9333D8042FF9}" presName="childText" presStyleLbl="conFgAcc1" presStyleIdx="4" presStyleCnt="5" custLinFactNeighborY="-10099">
        <dgm:presLayoutVars>
          <dgm:bulletEnabled val="1"/>
        </dgm:presLayoutVars>
      </dgm:prSet>
      <dgm:spPr>
        <a:noFill/>
        <a:ln>
          <a:noFill/>
        </a:ln>
      </dgm:spPr>
      <dgm:t>
        <a:bodyPr/>
        <a:lstStyle/>
        <a:p>
          <a:endParaRPr lang="ru-RU"/>
        </a:p>
      </dgm:t>
    </dgm:pt>
  </dgm:ptLst>
  <dgm:cxnLst>
    <dgm:cxn modelId="{1304CC56-16F7-4B43-8FDD-33E2FC24C30D}" type="presOf" srcId="{E751FAD0-8C32-47FD-9782-1D42A80FC063}" destId="{57017226-CFD5-485C-8F37-7D37A6D1C0DF}" srcOrd="0" destOrd="0" presId="urn:microsoft.com/office/officeart/2005/8/layout/list1"/>
    <dgm:cxn modelId="{C5D8B6F0-EC4C-4E9C-9AE4-C53664C15130}" srcId="{30EAA07B-29DA-4153-BC77-5E7E32E7F64D}" destId="{D1A59E30-C442-4ACD-AF99-5CDC55AC00DA}" srcOrd="2" destOrd="0" parTransId="{84154B37-6EA3-4D97-AD0F-6240BBB8AE7D}" sibTransId="{5C04378F-FC78-4F8A-B3E7-8204306F7A17}"/>
    <dgm:cxn modelId="{A5BB8EC1-79A9-4527-9153-4DBC9E9D00C4}" type="presOf" srcId="{8ADAC726-B91E-472A-8C8F-9333D8042FF9}" destId="{740CE6B5-BF72-4B67-89C4-891194BF8A07}" srcOrd="1" destOrd="0" presId="urn:microsoft.com/office/officeart/2005/8/layout/list1"/>
    <dgm:cxn modelId="{DA9E2456-2131-4AE0-9DE6-9D6FA0B70AFD}" type="presOf" srcId="{1E47783D-3E53-49E5-87A9-1FA2F9423A72}" destId="{5563C99A-FB2B-4A24-944F-4B8611497024}" srcOrd="1" destOrd="0" presId="urn:microsoft.com/office/officeart/2005/8/layout/list1"/>
    <dgm:cxn modelId="{29DBAF33-83B3-4F3B-A305-DE55173CBC02}" type="presOf" srcId="{1E47783D-3E53-49E5-87A9-1FA2F9423A72}" destId="{04D0772A-CFAC-4A09-A2C8-0B6D58288191}" srcOrd="0" destOrd="0" presId="urn:microsoft.com/office/officeart/2005/8/layout/list1"/>
    <dgm:cxn modelId="{DDD15BCB-CAB7-444C-8C77-ED377A8AE561}" type="presOf" srcId="{D1A59E30-C442-4ACD-AF99-5CDC55AC00DA}" destId="{47FEC7A9-AC8E-462F-81F8-EA191149237A}" srcOrd="0" destOrd="0" presId="urn:microsoft.com/office/officeart/2005/8/layout/list1"/>
    <dgm:cxn modelId="{916D3A67-F16F-49D3-BC42-8162D5335706}" type="presOf" srcId="{8ADAC726-B91E-472A-8C8F-9333D8042FF9}" destId="{B61F3ABE-5E33-49B3-9DDD-492E2611D809}" srcOrd="0" destOrd="0" presId="urn:microsoft.com/office/officeart/2005/8/layout/list1"/>
    <dgm:cxn modelId="{43CA324A-1BEC-4199-8A11-6F5EAFA368AF}" type="presOf" srcId="{B2696D3A-1DCF-4882-B366-69A5F180F704}" destId="{271D0A81-499B-435E-A214-5227163A5BCD}" srcOrd="1" destOrd="0" presId="urn:microsoft.com/office/officeart/2005/8/layout/list1"/>
    <dgm:cxn modelId="{FA53D6ED-EFC5-4AEA-8169-54AFA359AE07}" srcId="{30EAA07B-29DA-4153-BC77-5E7E32E7F64D}" destId="{8ADAC726-B91E-472A-8C8F-9333D8042FF9}" srcOrd="4" destOrd="0" parTransId="{CDAB8911-2B4B-4EB4-A245-1D0A20819325}" sibTransId="{B0C7E31D-5276-44CC-9F37-2AD95DAEB0C1}"/>
    <dgm:cxn modelId="{C3722731-6E3B-409A-AB93-81D750364BEB}" srcId="{30EAA07B-29DA-4153-BC77-5E7E32E7F64D}" destId="{E751FAD0-8C32-47FD-9782-1D42A80FC063}" srcOrd="0" destOrd="0" parTransId="{A88DAB96-E578-495C-B65B-B656ECF087CF}" sibTransId="{04C90EA6-907B-4B44-B61D-1F68B5EB9EFC}"/>
    <dgm:cxn modelId="{A68D8CDD-2503-4AE6-96F8-D23EC61ED40A}" type="presOf" srcId="{E751FAD0-8C32-47FD-9782-1D42A80FC063}" destId="{990D89C4-366E-4AC9-BEA9-3973B9C1B249}" srcOrd="1" destOrd="0" presId="urn:microsoft.com/office/officeart/2005/8/layout/list1"/>
    <dgm:cxn modelId="{895E7FB2-066E-4A80-B1C0-E32025BEB104}" type="presOf" srcId="{B2696D3A-1DCF-4882-B366-69A5F180F704}" destId="{8EBC98F2-F679-4A0B-AC8D-9648908C1C5C}" srcOrd="0" destOrd="0" presId="urn:microsoft.com/office/officeart/2005/8/layout/list1"/>
    <dgm:cxn modelId="{A7839C26-332C-4894-8A81-4BE7FAE9FEEC}" type="presOf" srcId="{D1A59E30-C442-4ACD-AF99-5CDC55AC00DA}" destId="{02774FAF-23EA-481B-B807-6FAE7EC44AAE}" srcOrd="1" destOrd="0" presId="urn:microsoft.com/office/officeart/2005/8/layout/list1"/>
    <dgm:cxn modelId="{BBBE514B-FA91-40B3-B970-F66F80ABCF68}" srcId="{30EAA07B-29DA-4153-BC77-5E7E32E7F64D}" destId="{1E47783D-3E53-49E5-87A9-1FA2F9423A72}" srcOrd="3" destOrd="0" parTransId="{448CD64C-C942-4EC0-A5F4-BF4BCC830ABD}" sibTransId="{B2F22D12-B292-43E7-947B-CA97CD780B96}"/>
    <dgm:cxn modelId="{7ABDFF28-F74F-4883-9676-3E3B3009F601}" type="presOf" srcId="{30EAA07B-29DA-4153-BC77-5E7E32E7F64D}" destId="{BA4C8056-C0B9-4BBF-AE96-073550E59D8C}" srcOrd="0" destOrd="0" presId="urn:microsoft.com/office/officeart/2005/8/layout/list1"/>
    <dgm:cxn modelId="{93B312B2-6E0D-47A1-A856-AC8479874291}" srcId="{30EAA07B-29DA-4153-BC77-5E7E32E7F64D}" destId="{B2696D3A-1DCF-4882-B366-69A5F180F704}" srcOrd="1" destOrd="0" parTransId="{980FCFB8-DA10-455D-BC84-2E1AC8B24589}" sibTransId="{D3B445AB-CE9E-4F09-A2FD-9CC5F5293DC5}"/>
    <dgm:cxn modelId="{9D32D758-00C5-4BEE-8722-724350DE2B29}" type="presParOf" srcId="{BA4C8056-C0B9-4BBF-AE96-073550E59D8C}" destId="{98754CE8-F131-4ADD-8A88-6CE04D7FA496}" srcOrd="0" destOrd="0" presId="urn:microsoft.com/office/officeart/2005/8/layout/list1"/>
    <dgm:cxn modelId="{B138B697-A8A2-4293-B88E-8041C4BCF045}" type="presParOf" srcId="{98754CE8-F131-4ADD-8A88-6CE04D7FA496}" destId="{57017226-CFD5-485C-8F37-7D37A6D1C0DF}" srcOrd="0" destOrd="0" presId="urn:microsoft.com/office/officeart/2005/8/layout/list1"/>
    <dgm:cxn modelId="{B520CFCE-0D32-4FC9-8F98-8C7CADBCD87E}" type="presParOf" srcId="{98754CE8-F131-4ADD-8A88-6CE04D7FA496}" destId="{990D89C4-366E-4AC9-BEA9-3973B9C1B249}" srcOrd="1" destOrd="0" presId="urn:microsoft.com/office/officeart/2005/8/layout/list1"/>
    <dgm:cxn modelId="{0BC86A83-3022-4AFF-BD3C-9F36DAAD6EC4}" type="presParOf" srcId="{BA4C8056-C0B9-4BBF-AE96-073550E59D8C}" destId="{A6242993-4191-4576-9036-5026B0482395}" srcOrd="1" destOrd="0" presId="urn:microsoft.com/office/officeart/2005/8/layout/list1"/>
    <dgm:cxn modelId="{1B99B7D0-6BDC-44A8-9EC6-BD7DF5D9C8B8}" type="presParOf" srcId="{BA4C8056-C0B9-4BBF-AE96-073550E59D8C}" destId="{A7DCC783-42B8-40FF-BAB1-309D2B2372C7}" srcOrd="2" destOrd="0" presId="urn:microsoft.com/office/officeart/2005/8/layout/list1"/>
    <dgm:cxn modelId="{3D0D9E2A-D6AD-4E5B-971C-699A8369964D}" type="presParOf" srcId="{BA4C8056-C0B9-4BBF-AE96-073550E59D8C}" destId="{0F3D5701-2212-4859-9DA0-41DA8CB9E7FD}" srcOrd="3" destOrd="0" presId="urn:microsoft.com/office/officeart/2005/8/layout/list1"/>
    <dgm:cxn modelId="{5CC3D226-CCEE-4870-9B87-F269276B6F01}" type="presParOf" srcId="{BA4C8056-C0B9-4BBF-AE96-073550E59D8C}" destId="{06E450E4-9AD6-4ECA-A8EC-9BD64C7EDC45}" srcOrd="4" destOrd="0" presId="urn:microsoft.com/office/officeart/2005/8/layout/list1"/>
    <dgm:cxn modelId="{AD71FA3D-0AD1-4C85-8A7E-7181B5A0184C}" type="presParOf" srcId="{06E450E4-9AD6-4ECA-A8EC-9BD64C7EDC45}" destId="{8EBC98F2-F679-4A0B-AC8D-9648908C1C5C}" srcOrd="0" destOrd="0" presId="urn:microsoft.com/office/officeart/2005/8/layout/list1"/>
    <dgm:cxn modelId="{E2CCD274-42B9-46A4-975A-8A3DFF7AC127}" type="presParOf" srcId="{06E450E4-9AD6-4ECA-A8EC-9BD64C7EDC45}" destId="{271D0A81-499B-435E-A214-5227163A5BCD}" srcOrd="1" destOrd="0" presId="urn:microsoft.com/office/officeart/2005/8/layout/list1"/>
    <dgm:cxn modelId="{E9B10B63-B46C-497A-9880-477724A325B7}" type="presParOf" srcId="{BA4C8056-C0B9-4BBF-AE96-073550E59D8C}" destId="{1E2F865B-57DF-4979-BE80-B9F633132EC3}" srcOrd="5" destOrd="0" presId="urn:microsoft.com/office/officeart/2005/8/layout/list1"/>
    <dgm:cxn modelId="{4B5C434A-2418-434E-8B38-074B4F04F8DD}" type="presParOf" srcId="{BA4C8056-C0B9-4BBF-AE96-073550E59D8C}" destId="{1BB88FC9-BED9-4DF2-ABCE-F30970CAEA95}" srcOrd="6" destOrd="0" presId="urn:microsoft.com/office/officeart/2005/8/layout/list1"/>
    <dgm:cxn modelId="{208412DD-0496-4B4B-98DC-59986A5ADF05}" type="presParOf" srcId="{BA4C8056-C0B9-4BBF-AE96-073550E59D8C}" destId="{A0A13EA2-5E3E-4FF1-9FB7-1FB7A40B60B5}" srcOrd="7" destOrd="0" presId="urn:microsoft.com/office/officeart/2005/8/layout/list1"/>
    <dgm:cxn modelId="{28E6229A-4910-43E9-9E1A-D44CBEDE0B1B}" type="presParOf" srcId="{BA4C8056-C0B9-4BBF-AE96-073550E59D8C}" destId="{2A94F633-702E-4BB2-9E7F-031295CDC9E9}" srcOrd="8" destOrd="0" presId="urn:microsoft.com/office/officeart/2005/8/layout/list1"/>
    <dgm:cxn modelId="{96717C49-C953-4CEF-BAE2-70391E7FDA19}" type="presParOf" srcId="{2A94F633-702E-4BB2-9E7F-031295CDC9E9}" destId="{47FEC7A9-AC8E-462F-81F8-EA191149237A}" srcOrd="0" destOrd="0" presId="urn:microsoft.com/office/officeart/2005/8/layout/list1"/>
    <dgm:cxn modelId="{C912EF79-CDCC-4A44-8855-F23AD046EFCE}" type="presParOf" srcId="{2A94F633-702E-4BB2-9E7F-031295CDC9E9}" destId="{02774FAF-23EA-481B-B807-6FAE7EC44AAE}" srcOrd="1" destOrd="0" presId="urn:microsoft.com/office/officeart/2005/8/layout/list1"/>
    <dgm:cxn modelId="{CB668350-54FD-4605-B866-0F11C76FAC77}" type="presParOf" srcId="{BA4C8056-C0B9-4BBF-AE96-073550E59D8C}" destId="{F03BC345-CCE7-4BB1-B874-31F7B1897CF4}" srcOrd="9" destOrd="0" presId="urn:microsoft.com/office/officeart/2005/8/layout/list1"/>
    <dgm:cxn modelId="{EDBF69D7-CA6C-4A6A-B731-B71F51D97E00}" type="presParOf" srcId="{BA4C8056-C0B9-4BBF-AE96-073550E59D8C}" destId="{13AD611F-4C9C-4FE4-9E12-D7F7BCF46749}" srcOrd="10" destOrd="0" presId="urn:microsoft.com/office/officeart/2005/8/layout/list1"/>
    <dgm:cxn modelId="{31EDC5EB-A268-4D72-8C00-272A2545FB30}" type="presParOf" srcId="{BA4C8056-C0B9-4BBF-AE96-073550E59D8C}" destId="{28CD2962-8ECE-49BB-B0AC-A8C5AC79C7F5}" srcOrd="11" destOrd="0" presId="urn:microsoft.com/office/officeart/2005/8/layout/list1"/>
    <dgm:cxn modelId="{9CA930D5-9779-4C44-B5DE-338395C1D3FC}" type="presParOf" srcId="{BA4C8056-C0B9-4BBF-AE96-073550E59D8C}" destId="{7CEAD896-E2BD-47BE-AD6F-21C0B0D408BC}" srcOrd="12" destOrd="0" presId="urn:microsoft.com/office/officeart/2005/8/layout/list1"/>
    <dgm:cxn modelId="{2411EE8B-4DE1-4737-ACFC-68B8F63F13B5}" type="presParOf" srcId="{7CEAD896-E2BD-47BE-AD6F-21C0B0D408BC}" destId="{04D0772A-CFAC-4A09-A2C8-0B6D58288191}" srcOrd="0" destOrd="0" presId="urn:microsoft.com/office/officeart/2005/8/layout/list1"/>
    <dgm:cxn modelId="{31B4C4AA-12FE-44CD-B32D-2B9305678185}" type="presParOf" srcId="{7CEAD896-E2BD-47BE-AD6F-21C0B0D408BC}" destId="{5563C99A-FB2B-4A24-944F-4B8611497024}" srcOrd="1" destOrd="0" presId="urn:microsoft.com/office/officeart/2005/8/layout/list1"/>
    <dgm:cxn modelId="{9CAA46CF-D220-4DE6-9263-B7D944EF56F2}" type="presParOf" srcId="{BA4C8056-C0B9-4BBF-AE96-073550E59D8C}" destId="{35E75E97-4E82-4279-B6F4-84CF7EECDAC7}" srcOrd="13" destOrd="0" presId="urn:microsoft.com/office/officeart/2005/8/layout/list1"/>
    <dgm:cxn modelId="{51C7E643-AF82-4695-BF7F-4065FE914B5E}" type="presParOf" srcId="{BA4C8056-C0B9-4BBF-AE96-073550E59D8C}" destId="{D5744F94-695C-4F9D-8DF2-9121079E8E06}" srcOrd="14" destOrd="0" presId="urn:microsoft.com/office/officeart/2005/8/layout/list1"/>
    <dgm:cxn modelId="{F2ED6CFF-93F6-4455-93E0-6C7F60E792A2}" type="presParOf" srcId="{BA4C8056-C0B9-4BBF-AE96-073550E59D8C}" destId="{E745279E-D421-4FB7-AB77-65FEEF435B65}" srcOrd="15" destOrd="0" presId="urn:microsoft.com/office/officeart/2005/8/layout/list1"/>
    <dgm:cxn modelId="{3BF82944-0FA9-49AD-BB6A-906F9BFDA25C}" type="presParOf" srcId="{BA4C8056-C0B9-4BBF-AE96-073550E59D8C}" destId="{04846F8B-3558-4FCA-A1FA-8473CA43B63F}" srcOrd="16" destOrd="0" presId="urn:microsoft.com/office/officeart/2005/8/layout/list1"/>
    <dgm:cxn modelId="{A6D02964-E863-4C27-BE7E-55E40B21915B}" type="presParOf" srcId="{04846F8B-3558-4FCA-A1FA-8473CA43B63F}" destId="{B61F3ABE-5E33-49B3-9DDD-492E2611D809}" srcOrd="0" destOrd="0" presId="urn:microsoft.com/office/officeart/2005/8/layout/list1"/>
    <dgm:cxn modelId="{4BB3269D-EC1C-4574-8F84-163958F5C5A5}" type="presParOf" srcId="{04846F8B-3558-4FCA-A1FA-8473CA43B63F}" destId="{740CE6B5-BF72-4B67-89C4-891194BF8A07}" srcOrd="1" destOrd="0" presId="urn:microsoft.com/office/officeart/2005/8/layout/list1"/>
    <dgm:cxn modelId="{47CA3FCB-DEFF-4F3C-8650-5295197D7FB9}" type="presParOf" srcId="{BA4C8056-C0B9-4BBF-AE96-073550E59D8C}" destId="{56583404-B806-4662-AE1A-D53CAFFACB65}" srcOrd="17" destOrd="0" presId="urn:microsoft.com/office/officeart/2005/8/layout/list1"/>
    <dgm:cxn modelId="{23B08046-2363-479E-8ACB-933EBD0F1032}" type="presParOf" srcId="{BA4C8056-C0B9-4BBF-AE96-073550E59D8C}" destId="{5837514F-7022-48E5-9B85-1B91756AC2E6}" srcOrd="18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784388-B6AA-4B19-B3E2-75E9700B8728}" type="doc">
      <dgm:prSet loTypeId="urn:microsoft.com/office/officeart/2005/8/layout/pList2" loCatId="list" qsTypeId="urn:microsoft.com/office/officeart/2005/8/quickstyle/simple1" qsCatId="simple" csTypeId="urn:microsoft.com/office/officeart/2005/8/colors/accent5_1" csCatId="accent5" phldr="1"/>
      <dgm:spPr/>
    </dgm:pt>
    <dgm:pt modelId="{E690620C-407B-4F31-B207-2A7306DEFD4B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Ф.Ф. Беллинсгаузен</a:t>
          </a:r>
          <a:endParaRPr lang="ru-RU" sz="1800" dirty="0">
            <a:latin typeface="Calibri" pitchFamily="34" charset="0"/>
          </a:endParaRPr>
        </a:p>
      </dgm:t>
    </dgm:pt>
    <dgm:pt modelId="{E8E1955C-8208-4C17-A143-C7888A065CFC}" type="parTrans" cxnId="{7C94AA30-F779-465C-A797-63D42314CBE4}">
      <dgm:prSet/>
      <dgm:spPr/>
      <dgm:t>
        <a:bodyPr/>
        <a:lstStyle/>
        <a:p>
          <a:endParaRPr lang="ru-RU"/>
        </a:p>
      </dgm:t>
    </dgm:pt>
    <dgm:pt modelId="{64563605-B5E7-461E-9626-FEF8EE5BDF25}" type="sibTrans" cxnId="{7C94AA30-F779-465C-A797-63D42314CBE4}">
      <dgm:prSet/>
      <dgm:spPr/>
      <dgm:t>
        <a:bodyPr/>
        <a:lstStyle/>
        <a:p>
          <a:endParaRPr lang="ru-RU"/>
        </a:p>
      </dgm:t>
    </dgm:pt>
    <dgm:pt modelId="{62195809-0A80-4AA0-84EB-E172826C3329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М.П. Лазарев  </a:t>
          </a:r>
          <a:endParaRPr lang="ru-RU" sz="1800" dirty="0">
            <a:latin typeface="Calibri" pitchFamily="34" charset="0"/>
          </a:endParaRPr>
        </a:p>
      </dgm:t>
    </dgm:pt>
    <dgm:pt modelId="{96B4C9F2-7E19-43A8-B1B3-096E1FC93359}" type="parTrans" cxnId="{7D16957F-BB4F-4262-9E3A-783B20E17D39}">
      <dgm:prSet/>
      <dgm:spPr/>
      <dgm:t>
        <a:bodyPr/>
        <a:lstStyle/>
        <a:p>
          <a:endParaRPr lang="ru-RU"/>
        </a:p>
      </dgm:t>
    </dgm:pt>
    <dgm:pt modelId="{F6AA2CC1-F9EB-4DE4-BB20-FA412B5C70E4}" type="sibTrans" cxnId="{7D16957F-BB4F-4262-9E3A-783B20E17D39}">
      <dgm:prSet/>
      <dgm:spPr/>
      <dgm:t>
        <a:bodyPr/>
        <a:lstStyle/>
        <a:p>
          <a:endParaRPr lang="ru-RU"/>
        </a:p>
      </dgm:t>
    </dgm:pt>
    <dgm:pt modelId="{DC468FC6-11C9-4A3C-B638-B514AB5222B2}" type="pres">
      <dgm:prSet presAssocID="{FC784388-B6AA-4B19-B3E2-75E9700B8728}" presName="Name0" presStyleCnt="0">
        <dgm:presLayoutVars>
          <dgm:dir/>
          <dgm:resizeHandles val="exact"/>
        </dgm:presLayoutVars>
      </dgm:prSet>
      <dgm:spPr/>
    </dgm:pt>
    <dgm:pt modelId="{DB694CA7-259C-44E4-8CC3-D77B0FB1B5B6}" type="pres">
      <dgm:prSet presAssocID="{FC784388-B6AA-4B19-B3E2-75E9700B8728}" presName="bkgdShp" presStyleLbl="alignAccFollowNode1" presStyleIdx="0" presStyleCnt="1"/>
      <dgm:spPr>
        <a:noFill/>
        <a:ln>
          <a:noFill/>
        </a:ln>
      </dgm:spPr>
    </dgm:pt>
    <dgm:pt modelId="{4C28289A-EEC9-4E59-9983-6D9E3E6B18A3}" type="pres">
      <dgm:prSet presAssocID="{FC784388-B6AA-4B19-B3E2-75E9700B8728}" presName="linComp" presStyleCnt="0"/>
      <dgm:spPr/>
    </dgm:pt>
    <dgm:pt modelId="{E59E1025-7BF5-46D6-90F2-1E1DE6B29FA9}" type="pres">
      <dgm:prSet presAssocID="{E690620C-407B-4F31-B207-2A7306DEFD4B}" presName="compNode" presStyleCnt="0"/>
      <dgm:spPr/>
    </dgm:pt>
    <dgm:pt modelId="{BF9ADB9D-2360-4A49-AF82-4C07B767F0AC}" type="pres">
      <dgm:prSet presAssocID="{E690620C-407B-4F31-B207-2A7306DEFD4B}" presName="node" presStyleLbl="node1" presStyleIdx="0" presStyleCnt="2" custScaleX="203648" custScaleY="23830" custLinFactNeighborX="-211" custLinFactNeighborY="-3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D1B0-3C7E-482B-97BC-AE9F6A6A0DB4}" type="pres">
      <dgm:prSet presAssocID="{E690620C-407B-4F31-B207-2A7306DEFD4B}" presName="invisiNode" presStyleLbl="node1" presStyleIdx="0" presStyleCnt="2"/>
      <dgm:spPr/>
    </dgm:pt>
    <dgm:pt modelId="{97A6F3B0-E28E-4395-B7BA-472AD9C162FB}" type="pres">
      <dgm:prSet presAssocID="{E690620C-407B-4F31-B207-2A7306DEFD4B}" presName="imagNode" presStyleLbl="fgImgPlace1" presStyleIdx="0" presStyleCnt="2" custScaleX="205480" custScaleY="19700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3FD9034-8E63-4D55-92E8-BB6A71FDD341}" type="pres">
      <dgm:prSet presAssocID="{64563605-B5E7-461E-9626-FEF8EE5BDF2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523F169-5778-4336-8AB6-D4787A0A724A}" type="pres">
      <dgm:prSet presAssocID="{62195809-0A80-4AA0-84EB-E172826C3329}" presName="compNode" presStyleCnt="0"/>
      <dgm:spPr/>
    </dgm:pt>
    <dgm:pt modelId="{B07EEF22-C0D1-4621-A273-1D77CAC36D80}" type="pres">
      <dgm:prSet presAssocID="{62195809-0A80-4AA0-84EB-E172826C3329}" presName="node" presStyleLbl="node1" presStyleIdx="1" presStyleCnt="2" custScaleX="211507" custScaleY="23830" custLinFactNeighborX="-211" custLinFactNeighborY="-31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5A5C8D-AA84-4443-A430-60F4156A343C}" type="pres">
      <dgm:prSet presAssocID="{62195809-0A80-4AA0-84EB-E172826C3329}" presName="invisiNode" presStyleLbl="node1" presStyleIdx="1" presStyleCnt="2"/>
      <dgm:spPr/>
    </dgm:pt>
    <dgm:pt modelId="{733814A7-5557-4735-B396-5EF32B073C8D}" type="pres">
      <dgm:prSet presAssocID="{62195809-0A80-4AA0-84EB-E172826C3329}" presName="imagNode" presStyleLbl="fgImgPlace1" presStyleIdx="1" presStyleCnt="2" custScaleX="205480" custScaleY="19700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ED5019EF-A40B-4C94-8EB0-8E85DAB6E407}" type="presOf" srcId="{62195809-0A80-4AA0-84EB-E172826C3329}" destId="{B07EEF22-C0D1-4621-A273-1D77CAC36D80}" srcOrd="0" destOrd="0" presId="urn:microsoft.com/office/officeart/2005/8/layout/pList2"/>
    <dgm:cxn modelId="{7D16957F-BB4F-4262-9E3A-783B20E17D39}" srcId="{FC784388-B6AA-4B19-B3E2-75E9700B8728}" destId="{62195809-0A80-4AA0-84EB-E172826C3329}" srcOrd="1" destOrd="0" parTransId="{96B4C9F2-7E19-43A8-B1B3-096E1FC93359}" sibTransId="{F6AA2CC1-F9EB-4DE4-BB20-FA412B5C70E4}"/>
    <dgm:cxn modelId="{4C54326C-F694-4843-A156-AC5259FA5D18}" type="presOf" srcId="{FC784388-B6AA-4B19-B3E2-75E9700B8728}" destId="{DC468FC6-11C9-4A3C-B638-B514AB5222B2}" srcOrd="0" destOrd="0" presId="urn:microsoft.com/office/officeart/2005/8/layout/pList2"/>
    <dgm:cxn modelId="{7C94AA30-F779-465C-A797-63D42314CBE4}" srcId="{FC784388-B6AA-4B19-B3E2-75E9700B8728}" destId="{E690620C-407B-4F31-B207-2A7306DEFD4B}" srcOrd="0" destOrd="0" parTransId="{E8E1955C-8208-4C17-A143-C7888A065CFC}" sibTransId="{64563605-B5E7-461E-9626-FEF8EE5BDF25}"/>
    <dgm:cxn modelId="{5DF13E1C-A3BC-438E-B562-7913BC92593B}" type="presOf" srcId="{E690620C-407B-4F31-B207-2A7306DEFD4B}" destId="{BF9ADB9D-2360-4A49-AF82-4C07B767F0AC}" srcOrd="0" destOrd="0" presId="urn:microsoft.com/office/officeart/2005/8/layout/pList2"/>
    <dgm:cxn modelId="{732E9565-16F3-4BC3-9EED-85B1EE4D0F89}" type="presOf" srcId="{64563605-B5E7-461E-9626-FEF8EE5BDF25}" destId="{23FD9034-8E63-4D55-92E8-BB6A71FDD341}" srcOrd="0" destOrd="0" presId="urn:microsoft.com/office/officeart/2005/8/layout/pList2"/>
    <dgm:cxn modelId="{81962D82-911D-4FCC-B88C-C88C9D95E56D}" type="presParOf" srcId="{DC468FC6-11C9-4A3C-B638-B514AB5222B2}" destId="{DB694CA7-259C-44E4-8CC3-D77B0FB1B5B6}" srcOrd="0" destOrd="0" presId="urn:microsoft.com/office/officeart/2005/8/layout/pList2"/>
    <dgm:cxn modelId="{B734A6A4-8A5B-497D-87B3-10B1A59E48BB}" type="presParOf" srcId="{DC468FC6-11C9-4A3C-B638-B514AB5222B2}" destId="{4C28289A-EEC9-4E59-9983-6D9E3E6B18A3}" srcOrd="1" destOrd="0" presId="urn:microsoft.com/office/officeart/2005/8/layout/pList2"/>
    <dgm:cxn modelId="{F09BCEFA-A5E8-4F9B-B9F7-428312AABA65}" type="presParOf" srcId="{4C28289A-EEC9-4E59-9983-6D9E3E6B18A3}" destId="{E59E1025-7BF5-46D6-90F2-1E1DE6B29FA9}" srcOrd="0" destOrd="0" presId="urn:microsoft.com/office/officeart/2005/8/layout/pList2"/>
    <dgm:cxn modelId="{7D0830FB-6C5A-470C-B064-9AC43553E299}" type="presParOf" srcId="{E59E1025-7BF5-46D6-90F2-1E1DE6B29FA9}" destId="{BF9ADB9D-2360-4A49-AF82-4C07B767F0AC}" srcOrd="0" destOrd="0" presId="urn:microsoft.com/office/officeart/2005/8/layout/pList2"/>
    <dgm:cxn modelId="{2A4E945D-3ADE-4196-8E1E-599179FFA443}" type="presParOf" srcId="{E59E1025-7BF5-46D6-90F2-1E1DE6B29FA9}" destId="{BB6AD1B0-3C7E-482B-97BC-AE9F6A6A0DB4}" srcOrd="1" destOrd="0" presId="urn:microsoft.com/office/officeart/2005/8/layout/pList2"/>
    <dgm:cxn modelId="{7060BB6E-B0FE-4999-AEE4-7919D3464DC9}" type="presParOf" srcId="{E59E1025-7BF5-46D6-90F2-1E1DE6B29FA9}" destId="{97A6F3B0-E28E-4395-B7BA-472AD9C162FB}" srcOrd="2" destOrd="0" presId="urn:microsoft.com/office/officeart/2005/8/layout/pList2"/>
    <dgm:cxn modelId="{EC6DEF4F-1788-45EA-94C3-A0A54549F80B}" type="presParOf" srcId="{4C28289A-EEC9-4E59-9983-6D9E3E6B18A3}" destId="{23FD9034-8E63-4D55-92E8-BB6A71FDD341}" srcOrd="1" destOrd="0" presId="urn:microsoft.com/office/officeart/2005/8/layout/pList2"/>
    <dgm:cxn modelId="{411D0DF3-108D-4578-9838-EBC047316076}" type="presParOf" srcId="{4C28289A-EEC9-4E59-9983-6D9E3E6B18A3}" destId="{F523F169-5778-4336-8AB6-D4787A0A724A}" srcOrd="2" destOrd="0" presId="urn:microsoft.com/office/officeart/2005/8/layout/pList2"/>
    <dgm:cxn modelId="{BD07BAA8-5352-41FF-9E24-399B1DA8B4DD}" type="presParOf" srcId="{F523F169-5778-4336-8AB6-D4787A0A724A}" destId="{B07EEF22-C0D1-4621-A273-1D77CAC36D80}" srcOrd="0" destOrd="0" presId="urn:microsoft.com/office/officeart/2005/8/layout/pList2"/>
    <dgm:cxn modelId="{DCA3FF50-B703-48BD-BAE5-926B92BCDE60}" type="presParOf" srcId="{F523F169-5778-4336-8AB6-D4787A0A724A}" destId="{3E5A5C8D-AA84-4443-A430-60F4156A343C}" srcOrd="1" destOrd="0" presId="urn:microsoft.com/office/officeart/2005/8/layout/pList2"/>
    <dgm:cxn modelId="{1F987264-B00B-44F1-A79E-6852BDA3F4DA}" type="presParOf" srcId="{F523F169-5778-4336-8AB6-D4787A0A724A}" destId="{733814A7-5557-4735-B396-5EF32B073C8D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84388-B6AA-4B19-B3E2-75E9700B8728}" type="doc">
      <dgm:prSet loTypeId="urn:microsoft.com/office/officeart/2005/8/layout/pList2" loCatId="list" qsTypeId="urn:microsoft.com/office/officeart/2005/8/quickstyle/simple1" qsCatId="simple" csTypeId="urn:microsoft.com/office/officeart/2005/8/colors/accent5_1" csCatId="accent5" phldr="1"/>
      <dgm:spPr/>
    </dgm:pt>
    <dgm:pt modelId="{E690620C-407B-4F31-B207-2A7306DEFD4B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Руаль Амундсен </a:t>
          </a:r>
          <a:endParaRPr lang="ru-RU" sz="1800" dirty="0">
            <a:latin typeface="Calibri" pitchFamily="34" charset="0"/>
          </a:endParaRPr>
        </a:p>
      </dgm:t>
    </dgm:pt>
    <dgm:pt modelId="{E8E1955C-8208-4C17-A143-C7888A065CFC}" type="parTrans" cxnId="{7C94AA30-F779-465C-A797-63D42314CBE4}">
      <dgm:prSet/>
      <dgm:spPr/>
      <dgm:t>
        <a:bodyPr/>
        <a:lstStyle/>
        <a:p>
          <a:endParaRPr lang="ru-RU"/>
        </a:p>
      </dgm:t>
    </dgm:pt>
    <dgm:pt modelId="{64563605-B5E7-461E-9626-FEF8EE5BDF25}" type="sibTrans" cxnId="{7C94AA30-F779-465C-A797-63D42314CBE4}">
      <dgm:prSet/>
      <dgm:spPr/>
      <dgm:t>
        <a:bodyPr/>
        <a:lstStyle/>
        <a:p>
          <a:endParaRPr lang="ru-RU"/>
        </a:p>
      </dgm:t>
    </dgm:pt>
    <dgm:pt modelId="{DC468FC6-11C9-4A3C-B638-B514AB5222B2}" type="pres">
      <dgm:prSet presAssocID="{FC784388-B6AA-4B19-B3E2-75E9700B8728}" presName="Name0" presStyleCnt="0">
        <dgm:presLayoutVars>
          <dgm:dir/>
          <dgm:resizeHandles val="exact"/>
        </dgm:presLayoutVars>
      </dgm:prSet>
      <dgm:spPr/>
    </dgm:pt>
    <dgm:pt modelId="{DB694CA7-259C-44E4-8CC3-D77B0FB1B5B6}" type="pres">
      <dgm:prSet presAssocID="{FC784388-B6AA-4B19-B3E2-75E9700B8728}" presName="bkgdShp" presStyleLbl="alignAccFollowNode1" presStyleIdx="0" presStyleCnt="1"/>
      <dgm:spPr>
        <a:noFill/>
        <a:ln>
          <a:noFill/>
        </a:ln>
      </dgm:spPr>
    </dgm:pt>
    <dgm:pt modelId="{4C28289A-EEC9-4E59-9983-6D9E3E6B18A3}" type="pres">
      <dgm:prSet presAssocID="{FC784388-B6AA-4B19-B3E2-75E9700B8728}" presName="linComp" presStyleCnt="0"/>
      <dgm:spPr/>
    </dgm:pt>
    <dgm:pt modelId="{E59E1025-7BF5-46D6-90F2-1E1DE6B29FA9}" type="pres">
      <dgm:prSet presAssocID="{E690620C-407B-4F31-B207-2A7306DEFD4B}" presName="compNode" presStyleCnt="0"/>
      <dgm:spPr/>
    </dgm:pt>
    <dgm:pt modelId="{BF9ADB9D-2360-4A49-AF82-4C07B767F0AC}" type="pres">
      <dgm:prSet presAssocID="{E690620C-407B-4F31-B207-2A7306DEFD4B}" presName="node" presStyleLbl="node1" presStyleIdx="0" presStyleCnt="1" custScaleX="203648" custScaleY="23830" custLinFactNeighborX="8975" custLinFactNeighborY="-3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D1B0-3C7E-482B-97BC-AE9F6A6A0DB4}" type="pres">
      <dgm:prSet presAssocID="{E690620C-407B-4F31-B207-2A7306DEFD4B}" presName="invisiNode" presStyleLbl="node1" presStyleIdx="0" presStyleCnt="1"/>
      <dgm:spPr/>
    </dgm:pt>
    <dgm:pt modelId="{97A6F3B0-E28E-4395-B7BA-472AD9C162FB}" type="pres">
      <dgm:prSet presAssocID="{E690620C-407B-4F31-B207-2A7306DEFD4B}" presName="imagNode" presStyleLbl="fgImgPlace1" presStyleIdx="0" presStyleCnt="1" custScaleX="205480" custScaleY="197008" custLinFactNeighborX="16179" custLinFactNeighborY="-454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183A989B-1995-4C34-99F5-46DA567DD35A}" type="presOf" srcId="{FC784388-B6AA-4B19-B3E2-75E9700B8728}" destId="{DC468FC6-11C9-4A3C-B638-B514AB5222B2}" srcOrd="0" destOrd="0" presId="urn:microsoft.com/office/officeart/2005/8/layout/pList2"/>
    <dgm:cxn modelId="{7C94AA30-F779-465C-A797-63D42314CBE4}" srcId="{FC784388-B6AA-4B19-B3E2-75E9700B8728}" destId="{E690620C-407B-4F31-B207-2A7306DEFD4B}" srcOrd="0" destOrd="0" parTransId="{E8E1955C-8208-4C17-A143-C7888A065CFC}" sibTransId="{64563605-B5E7-461E-9626-FEF8EE5BDF25}"/>
    <dgm:cxn modelId="{D33EED43-3B37-4053-8EE0-CEC1A060A08B}" type="presOf" srcId="{E690620C-407B-4F31-B207-2A7306DEFD4B}" destId="{BF9ADB9D-2360-4A49-AF82-4C07B767F0AC}" srcOrd="0" destOrd="0" presId="urn:microsoft.com/office/officeart/2005/8/layout/pList2"/>
    <dgm:cxn modelId="{E2731C9A-A984-411C-AC9C-EE254025922D}" type="presParOf" srcId="{DC468FC6-11C9-4A3C-B638-B514AB5222B2}" destId="{DB694CA7-259C-44E4-8CC3-D77B0FB1B5B6}" srcOrd="0" destOrd="0" presId="urn:microsoft.com/office/officeart/2005/8/layout/pList2"/>
    <dgm:cxn modelId="{8EF59FF2-3A2E-43A1-8A10-E963D80C40EB}" type="presParOf" srcId="{DC468FC6-11C9-4A3C-B638-B514AB5222B2}" destId="{4C28289A-EEC9-4E59-9983-6D9E3E6B18A3}" srcOrd="1" destOrd="0" presId="urn:microsoft.com/office/officeart/2005/8/layout/pList2"/>
    <dgm:cxn modelId="{57F2235B-2826-4325-9298-0279AE5D0387}" type="presParOf" srcId="{4C28289A-EEC9-4E59-9983-6D9E3E6B18A3}" destId="{E59E1025-7BF5-46D6-90F2-1E1DE6B29FA9}" srcOrd="0" destOrd="0" presId="urn:microsoft.com/office/officeart/2005/8/layout/pList2"/>
    <dgm:cxn modelId="{4358E4D7-358D-4654-BE8E-FE1C8238EA2D}" type="presParOf" srcId="{E59E1025-7BF5-46D6-90F2-1E1DE6B29FA9}" destId="{BF9ADB9D-2360-4A49-AF82-4C07B767F0AC}" srcOrd="0" destOrd="0" presId="urn:microsoft.com/office/officeart/2005/8/layout/pList2"/>
    <dgm:cxn modelId="{604ADB11-5C02-4111-A2CA-0A402E6CC08B}" type="presParOf" srcId="{E59E1025-7BF5-46D6-90F2-1E1DE6B29FA9}" destId="{BB6AD1B0-3C7E-482B-97BC-AE9F6A6A0DB4}" srcOrd="1" destOrd="0" presId="urn:microsoft.com/office/officeart/2005/8/layout/pList2"/>
    <dgm:cxn modelId="{7999653A-8B00-4241-B67D-5DC93312F574}" type="presParOf" srcId="{E59E1025-7BF5-46D6-90F2-1E1DE6B29FA9}" destId="{97A6F3B0-E28E-4395-B7BA-472AD9C162FB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784388-B6AA-4B19-B3E2-75E9700B8728}" type="doc">
      <dgm:prSet loTypeId="urn:microsoft.com/office/officeart/2005/8/layout/pList2" loCatId="list" qsTypeId="urn:microsoft.com/office/officeart/2005/8/quickstyle/simple1" qsCatId="simple" csTypeId="urn:microsoft.com/office/officeart/2005/8/colors/accent5_1" csCatId="accent5" phldr="1"/>
      <dgm:spPr/>
    </dgm:pt>
    <dgm:pt modelId="{E690620C-407B-4F31-B207-2A7306DEFD4B}">
      <dgm:prSet phldrT="[Текст]" custT="1"/>
      <dgm:spPr/>
      <dgm:t>
        <a:bodyPr/>
        <a:lstStyle/>
        <a:p>
          <a:r>
            <a:rPr lang="ru-RU" sz="1800" dirty="0" smtClean="0">
              <a:latin typeface="Calibri" pitchFamily="34" charset="0"/>
            </a:rPr>
            <a:t>Роберт Скотт</a:t>
          </a:r>
          <a:endParaRPr lang="ru-RU" sz="1800" dirty="0">
            <a:latin typeface="Calibri" pitchFamily="34" charset="0"/>
          </a:endParaRPr>
        </a:p>
      </dgm:t>
    </dgm:pt>
    <dgm:pt modelId="{E8E1955C-8208-4C17-A143-C7888A065CFC}" type="parTrans" cxnId="{7C94AA30-F779-465C-A797-63D42314CBE4}">
      <dgm:prSet/>
      <dgm:spPr/>
      <dgm:t>
        <a:bodyPr/>
        <a:lstStyle/>
        <a:p>
          <a:endParaRPr lang="ru-RU"/>
        </a:p>
      </dgm:t>
    </dgm:pt>
    <dgm:pt modelId="{64563605-B5E7-461E-9626-FEF8EE5BDF25}" type="sibTrans" cxnId="{7C94AA30-F779-465C-A797-63D42314CBE4}">
      <dgm:prSet/>
      <dgm:spPr/>
      <dgm:t>
        <a:bodyPr/>
        <a:lstStyle/>
        <a:p>
          <a:endParaRPr lang="ru-RU"/>
        </a:p>
      </dgm:t>
    </dgm:pt>
    <dgm:pt modelId="{DC468FC6-11C9-4A3C-B638-B514AB5222B2}" type="pres">
      <dgm:prSet presAssocID="{FC784388-B6AA-4B19-B3E2-75E9700B8728}" presName="Name0" presStyleCnt="0">
        <dgm:presLayoutVars>
          <dgm:dir/>
          <dgm:resizeHandles val="exact"/>
        </dgm:presLayoutVars>
      </dgm:prSet>
      <dgm:spPr/>
    </dgm:pt>
    <dgm:pt modelId="{DB694CA7-259C-44E4-8CC3-D77B0FB1B5B6}" type="pres">
      <dgm:prSet presAssocID="{FC784388-B6AA-4B19-B3E2-75E9700B8728}" presName="bkgdShp" presStyleLbl="alignAccFollowNode1" presStyleIdx="0" presStyleCnt="1"/>
      <dgm:spPr>
        <a:noFill/>
        <a:ln>
          <a:noFill/>
        </a:ln>
      </dgm:spPr>
    </dgm:pt>
    <dgm:pt modelId="{4C28289A-EEC9-4E59-9983-6D9E3E6B18A3}" type="pres">
      <dgm:prSet presAssocID="{FC784388-B6AA-4B19-B3E2-75E9700B8728}" presName="linComp" presStyleCnt="0"/>
      <dgm:spPr/>
    </dgm:pt>
    <dgm:pt modelId="{E59E1025-7BF5-46D6-90F2-1E1DE6B29FA9}" type="pres">
      <dgm:prSet presAssocID="{E690620C-407B-4F31-B207-2A7306DEFD4B}" presName="compNode" presStyleCnt="0"/>
      <dgm:spPr/>
    </dgm:pt>
    <dgm:pt modelId="{BF9ADB9D-2360-4A49-AF82-4C07B767F0AC}" type="pres">
      <dgm:prSet presAssocID="{E690620C-407B-4F31-B207-2A7306DEFD4B}" presName="node" presStyleLbl="node1" presStyleIdx="0" presStyleCnt="1" custScaleX="207331" custScaleY="23830" custLinFactNeighborX="5708" custLinFactNeighborY="-389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AD1B0-3C7E-482B-97BC-AE9F6A6A0DB4}" type="pres">
      <dgm:prSet presAssocID="{E690620C-407B-4F31-B207-2A7306DEFD4B}" presName="invisiNode" presStyleLbl="node1" presStyleIdx="0" presStyleCnt="1"/>
      <dgm:spPr/>
    </dgm:pt>
    <dgm:pt modelId="{97A6F3B0-E28E-4395-B7BA-472AD9C162FB}" type="pres">
      <dgm:prSet presAssocID="{E690620C-407B-4F31-B207-2A7306DEFD4B}" presName="imagNode" presStyleLbl="fgImgPlace1" presStyleIdx="0" presStyleCnt="1" custScaleX="205480" custScaleY="197008" custLinFactNeighborX="16179" custLinFactNeighborY="-4540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321FF8D8-A62D-47E0-A056-642E539EB4C6}" type="presOf" srcId="{E690620C-407B-4F31-B207-2A7306DEFD4B}" destId="{BF9ADB9D-2360-4A49-AF82-4C07B767F0AC}" srcOrd="0" destOrd="0" presId="urn:microsoft.com/office/officeart/2005/8/layout/pList2"/>
    <dgm:cxn modelId="{7C94AA30-F779-465C-A797-63D42314CBE4}" srcId="{FC784388-B6AA-4B19-B3E2-75E9700B8728}" destId="{E690620C-407B-4F31-B207-2A7306DEFD4B}" srcOrd="0" destOrd="0" parTransId="{E8E1955C-8208-4C17-A143-C7888A065CFC}" sibTransId="{64563605-B5E7-461E-9626-FEF8EE5BDF25}"/>
    <dgm:cxn modelId="{04290D37-4D49-4A2F-9208-74C0BD3132C0}" type="presOf" srcId="{FC784388-B6AA-4B19-B3E2-75E9700B8728}" destId="{DC468FC6-11C9-4A3C-B638-B514AB5222B2}" srcOrd="0" destOrd="0" presId="urn:microsoft.com/office/officeart/2005/8/layout/pList2"/>
    <dgm:cxn modelId="{772829A7-A068-4747-9055-7F92356ED3EA}" type="presParOf" srcId="{DC468FC6-11C9-4A3C-B638-B514AB5222B2}" destId="{DB694CA7-259C-44E4-8CC3-D77B0FB1B5B6}" srcOrd="0" destOrd="0" presId="urn:microsoft.com/office/officeart/2005/8/layout/pList2"/>
    <dgm:cxn modelId="{FE8DE906-6661-4B0C-9C9B-F0A7D7CF7135}" type="presParOf" srcId="{DC468FC6-11C9-4A3C-B638-B514AB5222B2}" destId="{4C28289A-EEC9-4E59-9983-6D9E3E6B18A3}" srcOrd="1" destOrd="0" presId="urn:microsoft.com/office/officeart/2005/8/layout/pList2"/>
    <dgm:cxn modelId="{881BD4B1-37E4-4301-A7E7-DF62F1513E3C}" type="presParOf" srcId="{4C28289A-EEC9-4E59-9983-6D9E3E6B18A3}" destId="{E59E1025-7BF5-46D6-90F2-1E1DE6B29FA9}" srcOrd="0" destOrd="0" presId="urn:microsoft.com/office/officeart/2005/8/layout/pList2"/>
    <dgm:cxn modelId="{AD9F5423-69FB-4F7A-A8B4-FDE31522C9BE}" type="presParOf" srcId="{E59E1025-7BF5-46D6-90F2-1E1DE6B29FA9}" destId="{BF9ADB9D-2360-4A49-AF82-4C07B767F0AC}" srcOrd="0" destOrd="0" presId="urn:microsoft.com/office/officeart/2005/8/layout/pList2"/>
    <dgm:cxn modelId="{56FE1939-421E-4B77-9228-75CF4D60E620}" type="presParOf" srcId="{E59E1025-7BF5-46D6-90F2-1E1DE6B29FA9}" destId="{BB6AD1B0-3C7E-482B-97BC-AE9F6A6A0DB4}" srcOrd="1" destOrd="0" presId="urn:microsoft.com/office/officeart/2005/8/layout/pList2"/>
    <dgm:cxn modelId="{578F8040-8C55-49D3-BC6C-00B62A14542A}" type="presParOf" srcId="{E59E1025-7BF5-46D6-90F2-1E1DE6B29FA9}" destId="{97A6F3B0-E28E-4395-B7BA-472AD9C162FB}" srcOrd="2" destOrd="0" presId="urn:microsoft.com/office/officeart/2005/8/layout/pList2"/>
  </dgm:cxnLst>
  <dgm:bg/>
  <dgm:whole/>
  <dgm:extLst>
    <a:ext uri="http://schemas.microsoft.com/office/drawing/2008/diagram">
      <dsp:dataModelExt xmlns=""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0BD62E-9DB2-4A3C-9914-698AA39A5D20}" type="doc">
      <dgm:prSet loTypeId="urn:microsoft.com/office/officeart/2005/8/layout/vList4" loCatId="list" qsTypeId="urn:microsoft.com/office/officeart/2005/8/quickstyle/simple3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D8BFBA29-B088-44FA-950E-62C2AA6908A0}">
      <dgm:prSet phldrT="[Текст]" custT="1"/>
      <dgm:spPr/>
      <dgm:t>
        <a:bodyPr/>
        <a:lstStyle/>
        <a:p>
          <a:pPr algn="l"/>
          <a:r>
            <a:rPr lang="ru-RU" sz="2000" dirty="0" smtClean="0">
              <a:latin typeface="Calibri" pitchFamily="34" charset="0"/>
            </a:rPr>
            <a:t>Полярная область,  расположенная вокруг Южного полюса.</a:t>
          </a:r>
          <a:endParaRPr lang="ru-RU" sz="2000" dirty="0">
            <a:latin typeface="Calibri" pitchFamily="34" charset="0"/>
          </a:endParaRPr>
        </a:p>
      </dgm:t>
    </dgm:pt>
    <dgm:pt modelId="{B4871296-13E3-493A-AECF-AEDB7C5E9AE9}" type="parTrans" cxnId="{5012B07F-C5C9-4FD8-A8CA-B484236C3FFE}">
      <dgm:prSet/>
      <dgm:spPr/>
      <dgm:t>
        <a:bodyPr/>
        <a:lstStyle/>
        <a:p>
          <a:endParaRPr lang="ru-RU"/>
        </a:p>
      </dgm:t>
    </dgm:pt>
    <dgm:pt modelId="{5A3662B1-125A-4308-ABB5-9B534C950A55}" type="sibTrans" cxnId="{5012B07F-C5C9-4FD8-A8CA-B484236C3FFE}">
      <dgm:prSet/>
      <dgm:spPr/>
      <dgm:t>
        <a:bodyPr/>
        <a:lstStyle/>
        <a:p>
          <a:endParaRPr lang="ru-RU"/>
        </a:p>
      </dgm:t>
    </dgm:pt>
    <dgm:pt modelId="{841B1CDE-BE7A-4FC6-8B4E-87AF664C2950}">
      <dgm:prSet phldrT="[Текст]"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В каких полушариях расположена Антарктида?</a:t>
          </a:r>
          <a:endParaRPr lang="ru-RU" sz="2000" dirty="0">
            <a:latin typeface="Calibri" pitchFamily="34" charset="0"/>
          </a:endParaRPr>
        </a:p>
      </dgm:t>
    </dgm:pt>
    <dgm:pt modelId="{CE46E0D2-8C16-4471-872B-61FAF3EB3575}" type="parTrans" cxnId="{3A5C67C8-F9AA-4E2C-A9C1-D3C89612284D}">
      <dgm:prSet/>
      <dgm:spPr/>
      <dgm:t>
        <a:bodyPr/>
        <a:lstStyle/>
        <a:p>
          <a:endParaRPr lang="ru-RU"/>
        </a:p>
      </dgm:t>
    </dgm:pt>
    <dgm:pt modelId="{3471C03E-A6CD-4C4E-A66A-695A8EE931E0}" type="sibTrans" cxnId="{3A5C67C8-F9AA-4E2C-A9C1-D3C89612284D}">
      <dgm:prSet/>
      <dgm:spPr/>
      <dgm:t>
        <a:bodyPr/>
        <a:lstStyle/>
        <a:p>
          <a:endParaRPr lang="ru-RU"/>
        </a:p>
      </dgm:t>
    </dgm:pt>
    <dgm:pt modelId="{FA91706E-6DAD-447A-B9F5-ABCB3FEC4E6E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Кто открыл Антарктиду?</a:t>
          </a:r>
          <a:endParaRPr lang="ru-RU" sz="2000" dirty="0">
            <a:latin typeface="Calibri" pitchFamily="34" charset="0"/>
          </a:endParaRPr>
        </a:p>
      </dgm:t>
    </dgm:pt>
    <dgm:pt modelId="{3CFC618D-F985-45F2-BA0A-8B45B3BA1A54}" type="parTrans" cxnId="{0463020C-A8A2-4C16-A45C-F4492FC7E167}">
      <dgm:prSet/>
      <dgm:spPr/>
      <dgm:t>
        <a:bodyPr/>
        <a:lstStyle/>
        <a:p>
          <a:endParaRPr lang="ru-RU"/>
        </a:p>
      </dgm:t>
    </dgm:pt>
    <dgm:pt modelId="{75238D97-0B4F-4725-920E-EE4FA48638D2}" type="sibTrans" cxnId="{0463020C-A8A2-4C16-A45C-F4492FC7E167}">
      <dgm:prSet/>
      <dgm:spPr/>
      <dgm:t>
        <a:bodyPr/>
        <a:lstStyle/>
        <a:p>
          <a:endParaRPr lang="ru-RU"/>
        </a:p>
      </dgm:t>
    </dgm:pt>
    <dgm:pt modelId="{6EDC0FCF-F790-4018-B151-073247478D80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Назовите крайние точки Антарктиды.</a:t>
          </a:r>
          <a:endParaRPr lang="ru-RU" sz="2000" dirty="0">
            <a:latin typeface="Calibri" pitchFamily="34" charset="0"/>
          </a:endParaRPr>
        </a:p>
      </dgm:t>
    </dgm:pt>
    <dgm:pt modelId="{ED54956D-AB8E-4F28-B4D1-702D3EF63FB8}" type="parTrans" cxnId="{4B9B69E5-3938-4956-BD55-7C97DC9C3CB0}">
      <dgm:prSet/>
      <dgm:spPr/>
      <dgm:t>
        <a:bodyPr/>
        <a:lstStyle/>
        <a:p>
          <a:endParaRPr lang="ru-RU"/>
        </a:p>
      </dgm:t>
    </dgm:pt>
    <dgm:pt modelId="{6593BA41-46FE-4EF7-B237-F5091D0456C4}" type="sibTrans" cxnId="{4B9B69E5-3938-4956-BD55-7C97DC9C3CB0}">
      <dgm:prSet/>
      <dgm:spPr/>
      <dgm:t>
        <a:bodyPr/>
        <a:lstStyle/>
        <a:p>
          <a:endParaRPr lang="ru-RU"/>
        </a:p>
      </dgm:t>
    </dgm:pt>
    <dgm:pt modelId="{2D9A3637-4383-4DCB-8455-758E47F13174}">
      <dgm:prSet custT="1"/>
      <dgm:spPr/>
      <dgm:t>
        <a:bodyPr/>
        <a:lstStyle/>
        <a:p>
          <a:r>
            <a:rPr lang="ru-RU" sz="2000" dirty="0" smtClean="0">
              <a:latin typeface="Calibri" pitchFamily="34" charset="0"/>
            </a:rPr>
            <a:t>Кто достиг первым Южный полюс?</a:t>
          </a:r>
          <a:endParaRPr lang="ru-RU" sz="2000" dirty="0">
            <a:latin typeface="Calibri" pitchFamily="34" charset="0"/>
          </a:endParaRPr>
        </a:p>
      </dgm:t>
    </dgm:pt>
    <dgm:pt modelId="{BD2E79F8-ACB2-4B0C-A43E-A0F3EF3C0C3A}" type="parTrans" cxnId="{32EA2713-96A5-47CF-BABE-51AB52D50521}">
      <dgm:prSet/>
      <dgm:spPr/>
      <dgm:t>
        <a:bodyPr/>
        <a:lstStyle/>
        <a:p>
          <a:endParaRPr lang="ru-RU"/>
        </a:p>
      </dgm:t>
    </dgm:pt>
    <dgm:pt modelId="{13134936-7D19-4390-90A1-ED82450F8A89}" type="sibTrans" cxnId="{32EA2713-96A5-47CF-BABE-51AB52D50521}">
      <dgm:prSet/>
      <dgm:spPr/>
      <dgm:t>
        <a:bodyPr/>
        <a:lstStyle/>
        <a:p>
          <a:endParaRPr lang="ru-RU"/>
        </a:p>
      </dgm:t>
    </dgm:pt>
    <dgm:pt modelId="{041FF414-E895-4D28-80EC-0121E96B2848}" type="pres">
      <dgm:prSet presAssocID="{260BD62E-9DB2-4A3C-9914-698AA39A5D2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EA4673-6FF2-4E4E-923C-E2D5920818C9}" type="pres">
      <dgm:prSet presAssocID="{D8BFBA29-B088-44FA-950E-62C2AA6908A0}" presName="comp" presStyleCnt="0"/>
      <dgm:spPr/>
      <dgm:t>
        <a:bodyPr/>
        <a:lstStyle/>
        <a:p>
          <a:endParaRPr lang="ru-RU"/>
        </a:p>
      </dgm:t>
    </dgm:pt>
    <dgm:pt modelId="{C605894D-58C8-4B71-81C7-0285464715B0}" type="pres">
      <dgm:prSet presAssocID="{D8BFBA29-B088-44FA-950E-62C2AA6908A0}" presName="box" presStyleLbl="node1" presStyleIdx="0" presStyleCnt="5"/>
      <dgm:spPr/>
      <dgm:t>
        <a:bodyPr/>
        <a:lstStyle/>
        <a:p>
          <a:endParaRPr lang="ru-RU"/>
        </a:p>
      </dgm:t>
    </dgm:pt>
    <dgm:pt modelId="{8C040E69-477B-4CE1-BA05-06E572B80A5C}" type="pres">
      <dgm:prSet presAssocID="{D8BFBA29-B088-44FA-950E-62C2AA6908A0}" presName="img" presStyleLbl="fgImgPlace1" presStyleIdx="0" presStyleCnt="5" custScaleX="48247" custLinFactNeighborX="-26974" custLinFactNeighborY="-2485"/>
      <dgm:spPr/>
      <dgm:t>
        <a:bodyPr/>
        <a:lstStyle/>
        <a:p>
          <a:endParaRPr lang="ru-RU"/>
        </a:p>
      </dgm:t>
    </dgm:pt>
    <dgm:pt modelId="{90800159-7E0B-4F2F-BFB9-AEC15BEF8AE9}" type="pres">
      <dgm:prSet presAssocID="{D8BFBA29-B088-44FA-950E-62C2AA6908A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B4803-E294-472A-98BA-FF6DF947A8DD}" type="pres">
      <dgm:prSet presAssocID="{5A3662B1-125A-4308-ABB5-9B534C950A55}" presName="spacer" presStyleCnt="0"/>
      <dgm:spPr/>
      <dgm:t>
        <a:bodyPr/>
        <a:lstStyle/>
        <a:p>
          <a:endParaRPr lang="ru-RU"/>
        </a:p>
      </dgm:t>
    </dgm:pt>
    <dgm:pt modelId="{A5D16C5D-1546-43AF-AF27-32EB9E9C7A5F}" type="pres">
      <dgm:prSet presAssocID="{841B1CDE-BE7A-4FC6-8B4E-87AF664C2950}" presName="comp" presStyleCnt="0"/>
      <dgm:spPr/>
      <dgm:t>
        <a:bodyPr/>
        <a:lstStyle/>
        <a:p>
          <a:endParaRPr lang="ru-RU"/>
        </a:p>
      </dgm:t>
    </dgm:pt>
    <dgm:pt modelId="{50FCB7F6-1B0A-4103-BB40-C95E1BB72E93}" type="pres">
      <dgm:prSet presAssocID="{841B1CDE-BE7A-4FC6-8B4E-87AF664C2950}" presName="box" presStyleLbl="node1" presStyleIdx="1" presStyleCnt="5" custLinFactNeighborY="4339"/>
      <dgm:spPr/>
      <dgm:t>
        <a:bodyPr/>
        <a:lstStyle/>
        <a:p>
          <a:endParaRPr lang="ru-RU"/>
        </a:p>
      </dgm:t>
    </dgm:pt>
    <dgm:pt modelId="{332850EF-B194-4A66-B8F6-4BDA3F61167E}" type="pres">
      <dgm:prSet presAssocID="{841B1CDE-BE7A-4FC6-8B4E-87AF664C2950}" presName="img" presStyleLbl="fgImgPlace1" presStyleIdx="1" presStyleCnt="5" custScaleX="49099" custLinFactNeighborX="-26548" custLinFactNeighborY="2938"/>
      <dgm:spPr/>
      <dgm:t>
        <a:bodyPr/>
        <a:lstStyle/>
        <a:p>
          <a:endParaRPr lang="ru-RU"/>
        </a:p>
      </dgm:t>
    </dgm:pt>
    <dgm:pt modelId="{81548537-C8B1-47C5-A374-D7AC52A87389}" type="pres">
      <dgm:prSet presAssocID="{841B1CDE-BE7A-4FC6-8B4E-87AF664C2950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B4FC2-B474-44B1-A0CB-5B61855FD3E4}" type="pres">
      <dgm:prSet presAssocID="{3471C03E-A6CD-4C4E-A66A-695A8EE931E0}" presName="spacer" presStyleCnt="0"/>
      <dgm:spPr/>
      <dgm:t>
        <a:bodyPr/>
        <a:lstStyle/>
        <a:p>
          <a:endParaRPr lang="ru-RU"/>
        </a:p>
      </dgm:t>
    </dgm:pt>
    <dgm:pt modelId="{F8FBA490-D578-411B-BA99-6623CFA12442}" type="pres">
      <dgm:prSet presAssocID="{6EDC0FCF-F790-4018-B151-073247478D80}" presName="comp" presStyleCnt="0"/>
      <dgm:spPr/>
      <dgm:t>
        <a:bodyPr/>
        <a:lstStyle/>
        <a:p>
          <a:endParaRPr lang="ru-RU"/>
        </a:p>
      </dgm:t>
    </dgm:pt>
    <dgm:pt modelId="{5221152E-7636-4F40-9B4C-D48E6AEB8172}" type="pres">
      <dgm:prSet presAssocID="{6EDC0FCF-F790-4018-B151-073247478D80}" presName="box" presStyleLbl="node1" presStyleIdx="2" presStyleCnt="5" custLinFactNeighborY="-1504"/>
      <dgm:spPr/>
      <dgm:t>
        <a:bodyPr/>
        <a:lstStyle/>
        <a:p>
          <a:endParaRPr lang="ru-RU"/>
        </a:p>
      </dgm:t>
    </dgm:pt>
    <dgm:pt modelId="{71A3B348-37A0-4BD0-9C69-7BF3F50F118D}" type="pres">
      <dgm:prSet presAssocID="{6EDC0FCF-F790-4018-B151-073247478D80}" presName="img" presStyleLbl="fgImgPlace1" presStyleIdx="2" presStyleCnt="5" custScaleX="48247" custLinFactNeighborX="-26974" custLinFactNeighborY="-4365"/>
      <dgm:spPr/>
      <dgm:t>
        <a:bodyPr/>
        <a:lstStyle/>
        <a:p>
          <a:endParaRPr lang="ru-RU"/>
        </a:p>
      </dgm:t>
    </dgm:pt>
    <dgm:pt modelId="{7BDC6BAB-2692-43B4-A668-15663F9B9442}" type="pres">
      <dgm:prSet presAssocID="{6EDC0FCF-F790-4018-B151-073247478D80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9B41FE-7CF2-46A9-9749-5C428053BD04}" type="pres">
      <dgm:prSet presAssocID="{6593BA41-46FE-4EF7-B237-F5091D0456C4}" presName="spacer" presStyleCnt="0"/>
      <dgm:spPr/>
      <dgm:t>
        <a:bodyPr/>
        <a:lstStyle/>
        <a:p>
          <a:endParaRPr lang="ru-RU"/>
        </a:p>
      </dgm:t>
    </dgm:pt>
    <dgm:pt modelId="{D97A1B4E-8C3B-4840-BD63-FE4E6975A6FF}" type="pres">
      <dgm:prSet presAssocID="{FA91706E-6DAD-447A-B9F5-ABCB3FEC4E6E}" presName="comp" presStyleCnt="0"/>
      <dgm:spPr/>
      <dgm:t>
        <a:bodyPr/>
        <a:lstStyle/>
        <a:p>
          <a:endParaRPr lang="ru-RU"/>
        </a:p>
      </dgm:t>
    </dgm:pt>
    <dgm:pt modelId="{9AD3739C-E684-4E5A-B8C5-06F744EF37AF}" type="pres">
      <dgm:prSet presAssocID="{FA91706E-6DAD-447A-B9F5-ABCB3FEC4E6E}" presName="box" presStyleLbl="node1" presStyleIdx="3" presStyleCnt="5"/>
      <dgm:spPr/>
      <dgm:t>
        <a:bodyPr/>
        <a:lstStyle/>
        <a:p>
          <a:endParaRPr lang="ru-RU"/>
        </a:p>
      </dgm:t>
    </dgm:pt>
    <dgm:pt modelId="{66AD4016-927A-4E28-95C5-79A4C3AA64F8}" type="pres">
      <dgm:prSet presAssocID="{FA91706E-6DAD-447A-B9F5-ABCB3FEC4E6E}" presName="img" presStyleLbl="fgImgPlace1" presStyleIdx="3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322F086F-ED76-4D4F-8BD9-7F53620EB69C}" type="pres">
      <dgm:prSet presAssocID="{FA91706E-6DAD-447A-B9F5-ABCB3FEC4E6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7B7A33-7D99-4539-B7CF-B954A60B50ED}" type="pres">
      <dgm:prSet presAssocID="{75238D97-0B4F-4725-920E-EE4FA48638D2}" presName="spacer" presStyleCnt="0"/>
      <dgm:spPr/>
      <dgm:t>
        <a:bodyPr/>
        <a:lstStyle/>
        <a:p>
          <a:endParaRPr lang="ru-RU"/>
        </a:p>
      </dgm:t>
    </dgm:pt>
    <dgm:pt modelId="{4506880F-EC27-44D0-959A-3BC5D9B1202E}" type="pres">
      <dgm:prSet presAssocID="{2D9A3637-4383-4DCB-8455-758E47F13174}" presName="comp" presStyleCnt="0"/>
      <dgm:spPr/>
      <dgm:t>
        <a:bodyPr/>
        <a:lstStyle/>
        <a:p>
          <a:endParaRPr lang="ru-RU"/>
        </a:p>
      </dgm:t>
    </dgm:pt>
    <dgm:pt modelId="{A7387762-D443-4F7F-ADA9-BD6B8E7D1C78}" type="pres">
      <dgm:prSet presAssocID="{2D9A3637-4383-4DCB-8455-758E47F13174}" presName="box" presStyleLbl="node1" presStyleIdx="4" presStyleCnt="5"/>
      <dgm:spPr/>
      <dgm:t>
        <a:bodyPr/>
        <a:lstStyle/>
        <a:p>
          <a:endParaRPr lang="ru-RU"/>
        </a:p>
      </dgm:t>
    </dgm:pt>
    <dgm:pt modelId="{33C8CAD1-86E2-4850-81A7-D5B88BF66540}" type="pres">
      <dgm:prSet presAssocID="{2D9A3637-4383-4DCB-8455-758E47F13174}" presName="img" presStyleLbl="fgImgPlace1" presStyleIdx="4" presStyleCnt="5" custScaleX="48247" custLinFactNeighborX="-26974" custLinFactNeighborY="-1654"/>
      <dgm:spPr/>
      <dgm:t>
        <a:bodyPr/>
        <a:lstStyle/>
        <a:p>
          <a:endParaRPr lang="ru-RU"/>
        </a:p>
      </dgm:t>
    </dgm:pt>
    <dgm:pt modelId="{2EA51ABF-F483-400C-BD7C-E055DE61BC21}" type="pres">
      <dgm:prSet presAssocID="{2D9A3637-4383-4DCB-8455-758E47F13174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5C67C8-F9AA-4E2C-A9C1-D3C89612284D}" srcId="{260BD62E-9DB2-4A3C-9914-698AA39A5D20}" destId="{841B1CDE-BE7A-4FC6-8B4E-87AF664C2950}" srcOrd="1" destOrd="0" parTransId="{CE46E0D2-8C16-4471-872B-61FAF3EB3575}" sibTransId="{3471C03E-A6CD-4C4E-A66A-695A8EE931E0}"/>
    <dgm:cxn modelId="{75A9D065-8619-4795-BE34-CB17B2CF9D2A}" type="presOf" srcId="{841B1CDE-BE7A-4FC6-8B4E-87AF664C2950}" destId="{81548537-C8B1-47C5-A374-D7AC52A87389}" srcOrd="1" destOrd="0" presId="urn:microsoft.com/office/officeart/2005/8/layout/vList4"/>
    <dgm:cxn modelId="{46474384-9D00-4DE7-B52F-9E16D0DCA1F9}" type="presOf" srcId="{260BD62E-9DB2-4A3C-9914-698AA39A5D20}" destId="{041FF414-E895-4D28-80EC-0121E96B2848}" srcOrd="0" destOrd="0" presId="urn:microsoft.com/office/officeart/2005/8/layout/vList4"/>
    <dgm:cxn modelId="{8C305781-E68C-433A-9243-84A138625E47}" type="presOf" srcId="{D8BFBA29-B088-44FA-950E-62C2AA6908A0}" destId="{C605894D-58C8-4B71-81C7-0285464715B0}" srcOrd="0" destOrd="0" presId="urn:microsoft.com/office/officeart/2005/8/layout/vList4"/>
    <dgm:cxn modelId="{9C67DC0F-7329-4549-B8EA-4BC2F12210BE}" type="presOf" srcId="{2D9A3637-4383-4DCB-8455-758E47F13174}" destId="{A7387762-D443-4F7F-ADA9-BD6B8E7D1C78}" srcOrd="0" destOrd="0" presId="urn:microsoft.com/office/officeart/2005/8/layout/vList4"/>
    <dgm:cxn modelId="{1C50CA21-F216-4DB5-BA8C-3DD8D9968A7E}" type="presOf" srcId="{841B1CDE-BE7A-4FC6-8B4E-87AF664C2950}" destId="{50FCB7F6-1B0A-4103-BB40-C95E1BB72E93}" srcOrd="0" destOrd="0" presId="urn:microsoft.com/office/officeart/2005/8/layout/vList4"/>
    <dgm:cxn modelId="{5012B07F-C5C9-4FD8-A8CA-B484236C3FFE}" srcId="{260BD62E-9DB2-4A3C-9914-698AA39A5D20}" destId="{D8BFBA29-B088-44FA-950E-62C2AA6908A0}" srcOrd="0" destOrd="0" parTransId="{B4871296-13E3-493A-AECF-AEDB7C5E9AE9}" sibTransId="{5A3662B1-125A-4308-ABB5-9B534C950A55}"/>
    <dgm:cxn modelId="{32EA2713-96A5-47CF-BABE-51AB52D50521}" srcId="{260BD62E-9DB2-4A3C-9914-698AA39A5D20}" destId="{2D9A3637-4383-4DCB-8455-758E47F13174}" srcOrd="4" destOrd="0" parTransId="{BD2E79F8-ACB2-4B0C-A43E-A0F3EF3C0C3A}" sibTransId="{13134936-7D19-4390-90A1-ED82450F8A89}"/>
    <dgm:cxn modelId="{F18344F9-684F-4B5B-9BB1-F5365ED0DAD2}" type="presOf" srcId="{6EDC0FCF-F790-4018-B151-073247478D80}" destId="{5221152E-7636-4F40-9B4C-D48E6AEB8172}" srcOrd="0" destOrd="0" presId="urn:microsoft.com/office/officeart/2005/8/layout/vList4"/>
    <dgm:cxn modelId="{B0934603-2EBD-49CF-9667-D369F5DE17B3}" type="presOf" srcId="{FA91706E-6DAD-447A-B9F5-ABCB3FEC4E6E}" destId="{9AD3739C-E684-4E5A-B8C5-06F744EF37AF}" srcOrd="0" destOrd="0" presId="urn:microsoft.com/office/officeart/2005/8/layout/vList4"/>
    <dgm:cxn modelId="{90314E1D-EB79-411C-A9A1-6FBF6695BA2F}" type="presOf" srcId="{D8BFBA29-B088-44FA-950E-62C2AA6908A0}" destId="{90800159-7E0B-4F2F-BFB9-AEC15BEF8AE9}" srcOrd="1" destOrd="0" presId="urn:microsoft.com/office/officeart/2005/8/layout/vList4"/>
    <dgm:cxn modelId="{4B9B69E5-3938-4956-BD55-7C97DC9C3CB0}" srcId="{260BD62E-9DB2-4A3C-9914-698AA39A5D20}" destId="{6EDC0FCF-F790-4018-B151-073247478D80}" srcOrd="2" destOrd="0" parTransId="{ED54956D-AB8E-4F28-B4D1-702D3EF63FB8}" sibTransId="{6593BA41-46FE-4EF7-B237-F5091D0456C4}"/>
    <dgm:cxn modelId="{2D4503F8-3D8F-45C6-9867-A9FD723612D8}" type="presOf" srcId="{FA91706E-6DAD-447A-B9F5-ABCB3FEC4E6E}" destId="{322F086F-ED76-4D4F-8BD9-7F53620EB69C}" srcOrd="1" destOrd="0" presId="urn:microsoft.com/office/officeart/2005/8/layout/vList4"/>
    <dgm:cxn modelId="{0463020C-A8A2-4C16-A45C-F4492FC7E167}" srcId="{260BD62E-9DB2-4A3C-9914-698AA39A5D20}" destId="{FA91706E-6DAD-447A-B9F5-ABCB3FEC4E6E}" srcOrd="3" destOrd="0" parTransId="{3CFC618D-F985-45F2-BA0A-8B45B3BA1A54}" sibTransId="{75238D97-0B4F-4725-920E-EE4FA48638D2}"/>
    <dgm:cxn modelId="{C572FE00-F227-41C0-BD70-32B7486F30DB}" type="presOf" srcId="{2D9A3637-4383-4DCB-8455-758E47F13174}" destId="{2EA51ABF-F483-400C-BD7C-E055DE61BC21}" srcOrd="1" destOrd="0" presId="urn:microsoft.com/office/officeart/2005/8/layout/vList4"/>
    <dgm:cxn modelId="{1F10FCD9-68F9-4A65-904E-C815FC3302F3}" type="presOf" srcId="{6EDC0FCF-F790-4018-B151-073247478D80}" destId="{7BDC6BAB-2692-43B4-A668-15663F9B9442}" srcOrd="1" destOrd="0" presId="urn:microsoft.com/office/officeart/2005/8/layout/vList4"/>
    <dgm:cxn modelId="{9A41DBFB-0191-483F-B1CD-AA34CAADE796}" type="presParOf" srcId="{041FF414-E895-4D28-80EC-0121E96B2848}" destId="{88EA4673-6FF2-4E4E-923C-E2D5920818C9}" srcOrd="0" destOrd="0" presId="urn:microsoft.com/office/officeart/2005/8/layout/vList4"/>
    <dgm:cxn modelId="{A1B1FAA4-6182-42A3-9951-544F8CFEAA2E}" type="presParOf" srcId="{88EA4673-6FF2-4E4E-923C-E2D5920818C9}" destId="{C605894D-58C8-4B71-81C7-0285464715B0}" srcOrd="0" destOrd="0" presId="urn:microsoft.com/office/officeart/2005/8/layout/vList4"/>
    <dgm:cxn modelId="{3947AF0F-D6EE-477D-A8B6-05A308156944}" type="presParOf" srcId="{88EA4673-6FF2-4E4E-923C-E2D5920818C9}" destId="{8C040E69-477B-4CE1-BA05-06E572B80A5C}" srcOrd="1" destOrd="0" presId="urn:microsoft.com/office/officeart/2005/8/layout/vList4"/>
    <dgm:cxn modelId="{CD091229-E32A-4A20-BE38-C67CAA7E9928}" type="presParOf" srcId="{88EA4673-6FF2-4E4E-923C-E2D5920818C9}" destId="{90800159-7E0B-4F2F-BFB9-AEC15BEF8AE9}" srcOrd="2" destOrd="0" presId="urn:microsoft.com/office/officeart/2005/8/layout/vList4"/>
    <dgm:cxn modelId="{19014369-B3E1-4D71-B6C6-5B27C169D4B0}" type="presParOf" srcId="{041FF414-E895-4D28-80EC-0121E96B2848}" destId="{1F9B4803-E294-472A-98BA-FF6DF947A8DD}" srcOrd="1" destOrd="0" presId="urn:microsoft.com/office/officeart/2005/8/layout/vList4"/>
    <dgm:cxn modelId="{8F16DC7D-250A-43A7-B47E-825C3C9E8DC4}" type="presParOf" srcId="{041FF414-E895-4D28-80EC-0121E96B2848}" destId="{A5D16C5D-1546-43AF-AF27-32EB9E9C7A5F}" srcOrd="2" destOrd="0" presId="urn:microsoft.com/office/officeart/2005/8/layout/vList4"/>
    <dgm:cxn modelId="{0FA659BF-7CEF-4374-997F-34DD3D8BB90B}" type="presParOf" srcId="{A5D16C5D-1546-43AF-AF27-32EB9E9C7A5F}" destId="{50FCB7F6-1B0A-4103-BB40-C95E1BB72E93}" srcOrd="0" destOrd="0" presId="urn:microsoft.com/office/officeart/2005/8/layout/vList4"/>
    <dgm:cxn modelId="{64967576-D414-46CD-A720-5E7971D4C67E}" type="presParOf" srcId="{A5D16C5D-1546-43AF-AF27-32EB9E9C7A5F}" destId="{332850EF-B194-4A66-B8F6-4BDA3F61167E}" srcOrd="1" destOrd="0" presId="urn:microsoft.com/office/officeart/2005/8/layout/vList4"/>
    <dgm:cxn modelId="{F7EEA1A6-B52D-49F9-BE83-FC4488504884}" type="presParOf" srcId="{A5D16C5D-1546-43AF-AF27-32EB9E9C7A5F}" destId="{81548537-C8B1-47C5-A374-D7AC52A87389}" srcOrd="2" destOrd="0" presId="urn:microsoft.com/office/officeart/2005/8/layout/vList4"/>
    <dgm:cxn modelId="{9ED8BBCF-4E60-4416-ACDB-8BC1648EFC8C}" type="presParOf" srcId="{041FF414-E895-4D28-80EC-0121E96B2848}" destId="{2B7B4FC2-B474-44B1-A0CB-5B61855FD3E4}" srcOrd="3" destOrd="0" presId="urn:microsoft.com/office/officeart/2005/8/layout/vList4"/>
    <dgm:cxn modelId="{4A5578CB-BA0C-457E-962E-0F764E6842CF}" type="presParOf" srcId="{041FF414-E895-4D28-80EC-0121E96B2848}" destId="{F8FBA490-D578-411B-BA99-6623CFA12442}" srcOrd="4" destOrd="0" presId="urn:microsoft.com/office/officeart/2005/8/layout/vList4"/>
    <dgm:cxn modelId="{D2B8E055-C353-48D1-97CD-46AEB41018CF}" type="presParOf" srcId="{F8FBA490-D578-411B-BA99-6623CFA12442}" destId="{5221152E-7636-4F40-9B4C-D48E6AEB8172}" srcOrd="0" destOrd="0" presId="urn:microsoft.com/office/officeart/2005/8/layout/vList4"/>
    <dgm:cxn modelId="{45C96D1D-AFEC-4AB8-87D3-B8C047AA5CA1}" type="presParOf" srcId="{F8FBA490-D578-411B-BA99-6623CFA12442}" destId="{71A3B348-37A0-4BD0-9C69-7BF3F50F118D}" srcOrd="1" destOrd="0" presId="urn:microsoft.com/office/officeart/2005/8/layout/vList4"/>
    <dgm:cxn modelId="{920F9A67-04A4-4AAA-B091-F14C22007273}" type="presParOf" srcId="{F8FBA490-D578-411B-BA99-6623CFA12442}" destId="{7BDC6BAB-2692-43B4-A668-15663F9B9442}" srcOrd="2" destOrd="0" presId="urn:microsoft.com/office/officeart/2005/8/layout/vList4"/>
    <dgm:cxn modelId="{C53B2351-BEF0-4CE6-B4D2-E77201417EB4}" type="presParOf" srcId="{041FF414-E895-4D28-80EC-0121E96B2848}" destId="{C49B41FE-7CF2-46A9-9749-5C428053BD04}" srcOrd="5" destOrd="0" presId="urn:microsoft.com/office/officeart/2005/8/layout/vList4"/>
    <dgm:cxn modelId="{8796D734-C4CB-40A0-A673-01588C21CA80}" type="presParOf" srcId="{041FF414-E895-4D28-80EC-0121E96B2848}" destId="{D97A1B4E-8C3B-4840-BD63-FE4E6975A6FF}" srcOrd="6" destOrd="0" presId="urn:microsoft.com/office/officeart/2005/8/layout/vList4"/>
    <dgm:cxn modelId="{661339AD-EDFC-418F-8ED7-63314BB8248D}" type="presParOf" srcId="{D97A1B4E-8C3B-4840-BD63-FE4E6975A6FF}" destId="{9AD3739C-E684-4E5A-B8C5-06F744EF37AF}" srcOrd="0" destOrd="0" presId="urn:microsoft.com/office/officeart/2005/8/layout/vList4"/>
    <dgm:cxn modelId="{E66BE2C0-8B5D-4D82-BC52-B19A7C6CE413}" type="presParOf" srcId="{D97A1B4E-8C3B-4840-BD63-FE4E6975A6FF}" destId="{66AD4016-927A-4E28-95C5-79A4C3AA64F8}" srcOrd="1" destOrd="0" presId="urn:microsoft.com/office/officeart/2005/8/layout/vList4"/>
    <dgm:cxn modelId="{1223757A-546D-4145-B6FA-68C553675522}" type="presParOf" srcId="{D97A1B4E-8C3B-4840-BD63-FE4E6975A6FF}" destId="{322F086F-ED76-4D4F-8BD9-7F53620EB69C}" srcOrd="2" destOrd="0" presId="urn:microsoft.com/office/officeart/2005/8/layout/vList4"/>
    <dgm:cxn modelId="{26EB3A0B-7C8A-4F70-BA0F-7937071A8744}" type="presParOf" srcId="{041FF414-E895-4D28-80EC-0121E96B2848}" destId="{A17B7A33-7D99-4539-B7CF-B954A60B50ED}" srcOrd="7" destOrd="0" presId="urn:microsoft.com/office/officeart/2005/8/layout/vList4"/>
    <dgm:cxn modelId="{FB06382A-B81A-4371-9D6B-AE915623D187}" type="presParOf" srcId="{041FF414-E895-4D28-80EC-0121E96B2848}" destId="{4506880F-EC27-44D0-959A-3BC5D9B1202E}" srcOrd="8" destOrd="0" presId="urn:microsoft.com/office/officeart/2005/8/layout/vList4"/>
    <dgm:cxn modelId="{DCF2B3C3-72ED-4B84-89B2-F4CC7E6C8702}" type="presParOf" srcId="{4506880F-EC27-44D0-959A-3BC5D9B1202E}" destId="{A7387762-D443-4F7F-ADA9-BD6B8E7D1C78}" srcOrd="0" destOrd="0" presId="urn:microsoft.com/office/officeart/2005/8/layout/vList4"/>
    <dgm:cxn modelId="{05C27A9A-DC04-4EC2-84DF-F635876ECDEB}" type="presParOf" srcId="{4506880F-EC27-44D0-959A-3BC5D9B1202E}" destId="{33C8CAD1-86E2-4850-81A7-D5B88BF66540}" srcOrd="1" destOrd="0" presId="urn:microsoft.com/office/officeart/2005/8/layout/vList4"/>
    <dgm:cxn modelId="{2ABBD447-0840-46EC-B7F5-1DCC4E2F4BA9}" type="presParOf" srcId="{4506880F-EC27-44D0-959A-3BC5D9B1202E}" destId="{2EA51ABF-F483-400C-BD7C-E055DE61BC21}" srcOrd="2" destOrd="0" presId="urn:microsoft.com/office/officeart/2005/8/layout/vList4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893E1A-06A4-46C2-BA9E-A28C519076F3}">
      <dsp:nvSpPr>
        <dsp:cNvPr id="0" name=""/>
        <dsp:cNvSpPr/>
      </dsp:nvSpPr>
      <dsp:spPr>
        <a:xfrm>
          <a:off x="216024" y="216019"/>
          <a:ext cx="1972257" cy="1430561"/>
        </a:xfrm>
        <a:prstGeom prst="pentagon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29" tIns="22860" rIns="787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Тесты</a:t>
          </a:r>
          <a:r>
            <a:rPr lang="ru-RU" sz="2000" kern="1200" dirty="0" smtClean="0">
              <a:latin typeface="Calibri" pitchFamily="34" charset="0"/>
            </a:rPr>
            <a:t> </a:t>
          </a:r>
          <a:endParaRPr lang="ru-RU" sz="2000" kern="1200" dirty="0">
            <a:latin typeface="Calibri" pitchFamily="34" charset="0"/>
          </a:endParaRPr>
        </a:p>
      </dsp:txBody>
      <dsp:txXfrm>
        <a:off x="216024" y="216019"/>
        <a:ext cx="1972257" cy="1430561"/>
      </dsp:txXfrm>
    </dsp:sp>
    <dsp:sp modelId="{2E1CFA44-E720-474C-931E-AAC7B18CD1EA}">
      <dsp:nvSpPr>
        <dsp:cNvPr id="0" name=""/>
        <dsp:cNvSpPr/>
      </dsp:nvSpPr>
      <dsp:spPr>
        <a:xfrm>
          <a:off x="1656184" y="595066"/>
          <a:ext cx="1972257" cy="1205133"/>
        </a:xfrm>
        <a:prstGeom prst="pentagon">
          <a:avLst/>
        </a:prstGeom>
        <a:solidFill>
          <a:schemeClr val="accent1">
            <a:shade val="80000"/>
            <a:alpha val="50000"/>
            <a:hueOff val="150023"/>
            <a:satOff val="-2826"/>
            <a:lumOff val="13915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29" tIns="22860" rIns="787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Практикум</a:t>
          </a:r>
          <a:r>
            <a:rPr lang="ru-RU" sz="2000" kern="1200" dirty="0" smtClean="0">
              <a:latin typeface="Calibri" pitchFamily="34" charset="0"/>
            </a:rPr>
            <a:t>  </a:t>
          </a:r>
          <a:endParaRPr lang="ru-RU" sz="2000" kern="1200" dirty="0">
            <a:latin typeface="Calibri" pitchFamily="34" charset="0"/>
          </a:endParaRPr>
        </a:p>
      </dsp:txBody>
      <dsp:txXfrm>
        <a:off x="1656184" y="595066"/>
        <a:ext cx="1972257" cy="1205133"/>
      </dsp:txXfrm>
    </dsp:sp>
    <dsp:sp modelId="{FFB5AD5A-BAE7-408D-A841-70877D2E89D8}">
      <dsp:nvSpPr>
        <dsp:cNvPr id="0" name=""/>
        <dsp:cNvSpPr/>
      </dsp:nvSpPr>
      <dsp:spPr>
        <a:xfrm>
          <a:off x="3384377" y="496329"/>
          <a:ext cx="2030452" cy="1303870"/>
        </a:xfrm>
        <a:prstGeom prst="pentagon">
          <a:avLst/>
        </a:prstGeom>
        <a:solidFill>
          <a:schemeClr val="accent1">
            <a:shade val="80000"/>
            <a:alpha val="50000"/>
            <a:hueOff val="300046"/>
            <a:satOff val="-5651"/>
            <a:lumOff val="27830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29" tIns="22860" rIns="787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Теория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3384377" y="496329"/>
        <a:ext cx="2030452" cy="1303870"/>
      </dsp:txXfrm>
    </dsp:sp>
    <dsp:sp modelId="{E7EDCD94-2818-4180-B38A-A8D1E5044C57}">
      <dsp:nvSpPr>
        <dsp:cNvPr id="0" name=""/>
        <dsp:cNvSpPr/>
      </dsp:nvSpPr>
      <dsp:spPr>
        <a:xfrm>
          <a:off x="5112566" y="595066"/>
          <a:ext cx="1972257" cy="1205133"/>
        </a:xfrm>
        <a:prstGeom prst="pentagon">
          <a:avLst/>
        </a:prstGeom>
        <a:solidFill>
          <a:schemeClr val="accent1">
            <a:shade val="80000"/>
            <a:alpha val="50000"/>
            <a:hueOff val="300046"/>
            <a:satOff val="-5651"/>
            <a:lumOff val="27830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29" tIns="22860" rIns="787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Вопросы</a:t>
          </a:r>
          <a:r>
            <a:rPr lang="ru-RU" sz="2000" kern="1200" dirty="0" smtClean="0">
              <a:latin typeface="Calibri" pitchFamily="34" charset="0"/>
            </a:rPr>
            <a:t> </a:t>
          </a:r>
          <a:endParaRPr lang="ru-RU" sz="2000" kern="1200" dirty="0">
            <a:latin typeface="Calibri" pitchFamily="34" charset="0"/>
          </a:endParaRPr>
        </a:p>
      </dsp:txBody>
      <dsp:txXfrm>
        <a:off x="5112566" y="595066"/>
        <a:ext cx="1972257" cy="1205133"/>
      </dsp:txXfrm>
    </dsp:sp>
    <dsp:sp modelId="{B63C93F3-651A-4C27-95EA-067658B383A1}">
      <dsp:nvSpPr>
        <dsp:cNvPr id="0" name=""/>
        <dsp:cNvSpPr/>
      </dsp:nvSpPr>
      <dsp:spPr>
        <a:xfrm>
          <a:off x="6552729" y="144019"/>
          <a:ext cx="1972257" cy="1430561"/>
        </a:xfrm>
        <a:prstGeom prst="pentagon">
          <a:avLst/>
        </a:prstGeom>
        <a:solidFill>
          <a:schemeClr val="accent1">
            <a:shade val="80000"/>
            <a:alpha val="50000"/>
            <a:hueOff val="150023"/>
            <a:satOff val="-2826"/>
            <a:lumOff val="13915"/>
            <a:alphaOff val="0"/>
          </a:schemeClr>
        </a:solidFill>
        <a:ln>
          <a:solidFill>
            <a:schemeClr val="bg1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8729" tIns="22860" rIns="78729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Задания</a:t>
          </a:r>
          <a:r>
            <a:rPr lang="ru-RU" sz="1700" kern="1200" dirty="0" smtClean="0"/>
            <a:t> </a:t>
          </a:r>
          <a:endParaRPr lang="ru-RU" sz="1700" kern="1200" dirty="0"/>
        </a:p>
      </dsp:txBody>
      <dsp:txXfrm>
        <a:off x="6552729" y="144019"/>
        <a:ext cx="1972257" cy="143056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DCC783-42B8-40FF-BAB1-309D2B2372C7}">
      <dsp:nvSpPr>
        <dsp:cNvPr id="0" name=""/>
        <dsp:cNvSpPr/>
      </dsp:nvSpPr>
      <dsp:spPr>
        <a:xfrm>
          <a:off x="0" y="458661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0D89C4-366E-4AC9-BEA9-3973B9C1B249}">
      <dsp:nvSpPr>
        <dsp:cNvPr id="0" name=""/>
        <dsp:cNvSpPr/>
      </dsp:nvSpPr>
      <dsp:spPr>
        <a:xfrm>
          <a:off x="101488" y="93575"/>
          <a:ext cx="4079106" cy="604234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поисках Южного материка</a:t>
          </a:r>
          <a:endParaRPr lang="ru-RU" sz="2000" kern="1200" dirty="0">
            <a:latin typeface="Calibri" pitchFamily="34" charset="0"/>
          </a:endParaRPr>
        </a:p>
      </dsp:txBody>
      <dsp:txXfrm>
        <a:off x="101488" y="93575"/>
        <a:ext cx="4079106" cy="604234"/>
      </dsp:txXfrm>
    </dsp:sp>
    <dsp:sp modelId="{1BB88FC9-BED9-4DF2-ABCE-F30970CAEA95}">
      <dsp:nvSpPr>
        <dsp:cNvPr id="0" name=""/>
        <dsp:cNvSpPr/>
      </dsp:nvSpPr>
      <dsp:spPr>
        <a:xfrm>
          <a:off x="0" y="1184421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D0A81-499B-435E-A214-5227163A5BCD}">
      <dsp:nvSpPr>
        <dsp:cNvPr id="0" name=""/>
        <dsp:cNvSpPr/>
      </dsp:nvSpPr>
      <dsp:spPr>
        <a:xfrm>
          <a:off x="101488" y="951249"/>
          <a:ext cx="4079106" cy="4723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Открытие  Антарктиды</a:t>
          </a:r>
          <a:endParaRPr lang="ru-RU" sz="2000" kern="1200" dirty="0">
            <a:latin typeface="Calibri" pitchFamily="34" charset="0"/>
          </a:endParaRPr>
        </a:p>
      </dsp:txBody>
      <dsp:txXfrm>
        <a:off x="101488" y="951249"/>
        <a:ext cx="4079106" cy="472320"/>
      </dsp:txXfrm>
    </dsp:sp>
    <dsp:sp modelId="{13AD611F-4C9C-4FE4-9E12-D7F7BCF46749}">
      <dsp:nvSpPr>
        <dsp:cNvPr id="0" name=""/>
        <dsp:cNvSpPr/>
      </dsp:nvSpPr>
      <dsp:spPr>
        <a:xfrm>
          <a:off x="0" y="1889538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74FAF-23EA-481B-B807-6FAE7EC44AAE}">
      <dsp:nvSpPr>
        <dsp:cNvPr id="0" name=""/>
        <dsp:cNvSpPr/>
      </dsp:nvSpPr>
      <dsp:spPr>
        <a:xfrm>
          <a:off x="101488" y="1677009"/>
          <a:ext cx="4079106" cy="4723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 южному полюсу </a:t>
          </a:r>
          <a:endParaRPr lang="ru-RU" sz="2000" kern="1200" dirty="0">
            <a:latin typeface="Calibri" pitchFamily="34" charset="0"/>
          </a:endParaRPr>
        </a:p>
      </dsp:txBody>
      <dsp:txXfrm>
        <a:off x="101488" y="1677009"/>
        <a:ext cx="4079106" cy="472320"/>
      </dsp:txXfrm>
    </dsp:sp>
    <dsp:sp modelId="{D5744F94-695C-4F9D-8DF2-9121079E8E06}">
      <dsp:nvSpPr>
        <dsp:cNvPr id="0" name=""/>
        <dsp:cNvSpPr/>
      </dsp:nvSpPr>
      <dsp:spPr>
        <a:xfrm>
          <a:off x="0" y="2693191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63C99A-FB2B-4A24-944F-4B8611497024}">
      <dsp:nvSpPr>
        <dsp:cNvPr id="0" name=""/>
        <dsp:cNvSpPr/>
      </dsp:nvSpPr>
      <dsp:spPr>
        <a:xfrm>
          <a:off x="99900" y="2422758"/>
          <a:ext cx="4082239" cy="529569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Современное изучение материка </a:t>
          </a:r>
          <a:endParaRPr lang="ru-RU" sz="2000" kern="1200" dirty="0">
            <a:latin typeface="Calibri" pitchFamily="34" charset="0"/>
          </a:endParaRPr>
        </a:p>
      </dsp:txBody>
      <dsp:txXfrm>
        <a:off x="99900" y="2422758"/>
        <a:ext cx="4082239" cy="529569"/>
      </dsp:txXfrm>
    </dsp:sp>
    <dsp:sp modelId="{5837514F-7022-48E5-9B85-1B91756AC2E6}">
      <dsp:nvSpPr>
        <dsp:cNvPr id="0" name=""/>
        <dsp:cNvSpPr/>
      </dsp:nvSpPr>
      <dsp:spPr>
        <a:xfrm>
          <a:off x="0" y="3418952"/>
          <a:ext cx="4295800" cy="403200"/>
        </a:xfrm>
        <a:prstGeom prst="rect">
          <a:avLst/>
        </a:prstGeom>
        <a:noFill/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CE6B5-BF72-4B67-89C4-891194BF8A07}">
      <dsp:nvSpPr>
        <dsp:cNvPr id="0" name=""/>
        <dsp:cNvSpPr/>
      </dsp:nvSpPr>
      <dsp:spPr>
        <a:xfrm>
          <a:off x="101487" y="3154923"/>
          <a:ext cx="4084763" cy="472320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660" tIns="0" rIns="11366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Статус Антарктиды </a:t>
          </a:r>
          <a:endParaRPr lang="ru-RU" sz="2000" kern="1200" dirty="0">
            <a:latin typeface="Calibri" pitchFamily="34" charset="0"/>
          </a:endParaRPr>
        </a:p>
      </dsp:txBody>
      <dsp:txXfrm>
        <a:off x="101487" y="3154923"/>
        <a:ext cx="4084763" cy="47232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94CA7-259C-44E4-8CC3-D77B0FB1B5B6}">
      <dsp:nvSpPr>
        <dsp:cNvPr id="0" name=""/>
        <dsp:cNvSpPr/>
      </dsp:nvSpPr>
      <dsp:spPr>
        <a:xfrm>
          <a:off x="0" y="126047"/>
          <a:ext cx="5400600" cy="2073830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3B0-E28E-4395-B7BA-472AD9C162FB}">
      <dsp:nvSpPr>
        <dsp:cNvPr id="0" name=""/>
        <dsp:cNvSpPr/>
      </dsp:nvSpPr>
      <dsp:spPr>
        <a:xfrm>
          <a:off x="162758" y="378143"/>
          <a:ext cx="2442294" cy="2996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ADB9D-2360-4A49-AF82-4C07B767F0AC}">
      <dsp:nvSpPr>
        <dsp:cNvPr id="0" name=""/>
        <dsp:cNvSpPr/>
      </dsp:nvSpPr>
      <dsp:spPr>
        <a:xfrm rot="10800000">
          <a:off x="171137" y="3072801"/>
          <a:ext cx="2420519" cy="6040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Ф.Ф. Беллинсгаузен</a:t>
          </a:r>
          <a:endParaRPr lang="ru-RU" sz="1800" kern="1200" dirty="0">
            <a:latin typeface="Calibri" pitchFamily="34" charset="0"/>
          </a:endParaRPr>
        </a:p>
      </dsp:txBody>
      <dsp:txXfrm rot="10800000">
        <a:off x="171137" y="3072801"/>
        <a:ext cx="2420519" cy="604014"/>
      </dsp:txXfrm>
    </dsp:sp>
    <dsp:sp modelId="{733814A7-5557-4735-B396-5EF32B073C8D}">
      <dsp:nvSpPr>
        <dsp:cNvPr id="0" name=""/>
        <dsp:cNvSpPr/>
      </dsp:nvSpPr>
      <dsp:spPr>
        <a:xfrm>
          <a:off x="2759729" y="378143"/>
          <a:ext cx="2442294" cy="299611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7EEF22-C0D1-4621-A273-1D77CAC36D80}">
      <dsp:nvSpPr>
        <dsp:cNvPr id="0" name=""/>
        <dsp:cNvSpPr/>
      </dsp:nvSpPr>
      <dsp:spPr>
        <a:xfrm rot="10800000">
          <a:off x="2721403" y="3072801"/>
          <a:ext cx="2513930" cy="604014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М.П. Лазарев  </a:t>
          </a:r>
          <a:endParaRPr lang="ru-RU" sz="1800" kern="1200" dirty="0">
            <a:latin typeface="Calibri" pitchFamily="34" charset="0"/>
          </a:endParaRPr>
        </a:p>
      </dsp:txBody>
      <dsp:txXfrm rot="10800000">
        <a:off x="2721403" y="3072801"/>
        <a:ext cx="2513930" cy="60401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94CA7-259C-44E4-8CC3-D77B0FB1B5B6}">
      <dsp:nvSpPr>
        <dsp:cNvPr id="0" name=""/>
        <dsp:cNvSpPr/>
      </dsp:nvSpPr>
      <dsp:spPr>
        <a:xfrm>
          <a:off x="0" y="116200"/>
          <a:ext cx="2376264" cy="19118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3B0-E28E-4395-B7BA-472AD9C162FB}">
      <dsp:nvSpPr>
        <dsp:cNvPr id="0" name=""/>
        <dsp:cNvSpPr/>
      </dsp:nvSpPr>
      <dsp:spPr>
        <a:xfrm>
          <a:off x="144123" y="0"/>
          <a:ext cx="2232140" cy="27620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ADB9D-2360-4A49-AF82-4C07B767F0AC}">
      <dsp:nvSpPr>
        <dsp:cNvPr id="0" name=""/>
        <dsp:cNvSpPr/>
      </dsp:nvSpPr>
      <dsp:spPr>
        <a:xfrm rot="10800000">
          <a:off x="164024" y="2664288"/>
          <a:ext cx="2212239" cy="55682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Руаль Амундсен </a:t>
          </a:r>
          <a:endParaRPr lang="ru-RU" sz="1800" kern="1200" dirty="0">
            <a:latin typeface="Calibri" pitchFamily="34" charset="0"/>
          </a:endParaRPr>
        </a:p>
      </dsp:txBody>
      <dsp:txXfrm rot="10800000">
        <a:off x="164024" y="2664288"/>
        <a:ext cx="2212239" cy="55682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694CA7-259C-44E4-8CC3-D77B0FB1B5B6}">
      <dsp:nvSpPr>
        <dsp:cNvPr id="0" name=""/>
        <dsp:cNvSpPr/>
      </dsp:nvSpPr>
      <dsp:spPr>
        <a:xfrm>
          <a:off x="0" y="116200"/>
          <a:ext cx="2376264" cy="1911812"/>
        </a:xfrm>
        <a:prstGeom prst="roundRect">
          <a:avLst>
            <a:gd name="adj" fmla="val 10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A6F3B0-E28E-4395-B7BA-472AD9C162FB}">
      <dsp:nvSpPr>
        <dsp:cNvPr id="0" name=""/>
        <dsp:cNvSpPr/>
      </dsp:nvSpPr>
      <dsp:spPr>
        <a:xfrm>
          <a:off x="164293" y="0"/>
          <a:ext cx="2211970" cy="276204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ADB9D-2360-4A49-AF82-4C07B767F0AC}">
      <dsp:nvSpPr>
        <dsp:cNvPr id="0" name=""/>
        <dsp:cNvSpPr/>
      </dsp:nvSpPr>
      <dsp:spPr>
        <a:xfrm rot="10800000">
          <a:off x="133629" y="2664288"/>
          <a:ext cx="2231896" cy="556825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Calibri" pitchFamily="34" charset="0"/>
            </a:rPr>
            <a:t>Роберт Скотт</a:t>
          </a:r>
          <a:endParaRPr lang="ru-RU" sz="1800" kern="1200" dirty="0">
            <a:latin typeface="Calibri" pitchFamily="34" charset="0"/>
          </a:endParaRPr>
        </a:p>
      </dsp:txBody>
      <dsp:txXfrm rot="10800000">
        <a:off x="133629" y="2664288"/>
        <a:ext cx="2231896" cy="55682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05894D-58C8-4B71-81C7-0285464715B0}">
      <dsp:nvSpPr>
        <dsp:cNvPr id="0" name=""/>
        <dsp:cNvSpPr/>
      </dsp:nvSpPr>
      <dsp:spPr>
        <a:xfrm>
          <a:off x="0" y="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Полярная область,  расположенная вокруг Южного полюса.</a:t>
          </a:r>
          <a:endParaRPr lang="ru-RU" sz="2000" kern="1200" dirty="0">
            <a:latin typeface="Calibri" pitchFamily="34" charset="0"/>
          </a:endParaRPr>
        </a:p>
      </dsp:txBody>
      <dsp:txXfrm>
        <a:off x="1703661" y="0"/>
        <a:ext cx="6368832" cy="891627"/>
      </dsp:txXfrm>
    </dsp:sp>
    <dsp:sp modelId="{8C040E69-477B-4CE1-BA05-06E572B80A5C}">
      <dsp:nvSpPr>
        <dsp:cNvPr id="0" name=""/>
        <dsp:cNvSpPr/>
      </dsp:nvSpPr>
      <dsp:spPr>
        <a:xfrm>
          <a:off x="71443" y="71437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FCB7F6-1B0A-4103-BB40-C95E1BB72E93}">
      <dsp:nvSpPr>
        <dsp:cNvPr id="0" name=""/>
        <dsp:cNvSpPr/>
      </dsp:nvSpPr>
      <dsp:spPr>
        <a:xfrm>
          <a:off x="0" y="1019477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В каких полушариях расположена Антарктида?</a:t>
          </a:r>
          <a:endParaRPr lang="ru-RU" sz="2000" kern="1200" dirty="0">
            <a:latin typeface="Calibri" pitchFamily="34" charset="0"/>
          </a:endParaRPr>
        </a:p>
      </dsp:txBody>
      <dsp:txXfrm>
        <a:off x="1703661" y="1019477"/>
        <a:ext cx="6368832" cy="891627"/>
      </dsp:txXfrm>
    </dsp:sp>
    <dsp:sp modelId="{332850EF-B194-4A66-B8F6-4BDA3F61167E}">
      <dsp:nvSpPr>
        <dsp:cNvPr id="0" name=""/>
        <dsp:cNvSpPr/>
      </dsp:nvSpPr>
      <dsp:spPr>
        <a:xfrm>
          <a:off x="71443" y="1090909"/>
          <a:ext cx="792702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13971"/>
            <a:satOff val="-712"/>
            <a:lumOff val="2732"/>
            <a:alphaOff val="-1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221152E-7636-4F40-9B4C-D48E6AEB8172}">
      <dsp:nvSpPr>
        <dsp:cNvPr id="0" name=""/>
        <dsp:cNvSpPr/>
      </dsp:nvSpPr>
      <dsp:spPr>
        <a:xfrm>
          <a:off x="0" y="19481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Назовите крайние точки Антарктиды.</a:t>
          </a:r>
          <a:endParaRPr lang="ru-RU" sz="2000" kern="1200" dirty="0">
            <a:latin typeface="Calibri" pitchFamily="34" charset="0"/>
          </a:endParaRPr>
        </a:p>
      </dsp:txBody>
      <dsp:txXfrm>
        <a:off x="1703661" y="1948170"/>
        <a:ext cx="6368832" cy="891627"/>
      </dsp:txXfrm>
    </dsp:sp>
    <dsp:sp modelId="{71A3B348-37A0-4BD0-9C69-7BF3F50F118D}">
      <dsp:nvSpPr>
        <dsp:cNvPr id="0" name=""/>
        <dsp:cNvSpPr/>
      </dsp:nvSpPr>
      <dsp:spPr>
        <a:xfrm>
          <a:off x="71443" y="2019607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27942"/>
            <a:satOff val="-1424"/>
            <a:lumOff val="5464"/>
            <a:alphaOff val="-2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AD3739C-E684-4E5A-B8C5-06F744EF37AF}">
      <dsp:nvSpPr>
        <dsp:cNvPr id="0" name=""/>
        <dsp:cNvSpPr/>
      </dsp:nvSpPr>
      <dsp:spPr>
        <a:xfrm>
          <a:off x="0" y="294237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Кто открыл Антарктиду?</a:t>
          </a:r>
          <a:endParaRPr lang="ru-RU" sz="2000" kern="1200" dirty="0">
            <a:latin typeface="Calibri" pitchFamily="34" charset="0"/>
          </a:endParaRPr>
        </a:p>
      </dsp:txBody>
      <dsp:txXfrm>
        <a:off x="1703661" y="2942370"/>
        <a:ext cx="6368832" cy="891627"/>
      </dsp:txXfrm>
    </dsp:sp>
    <dsp:sp modelId="{66AD4016-927A-4E28-95C5-79A4C3AA64F8}">
      <dsp:nvSpPr>
        <dsp:cNvPr id="0" name=""/>
        <dsp:cNvSpPr/>
      </dsp:nvSpPr>
      <dsp:spPr>
        <a:xfrm>
          <a:off x="71443" y="3019735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41914"/>
            <a:satOff val="-2135"/>
            <a:lumOff val="8195"/>
            <a:alphaOff val="-3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387762-D443-4F7F-ADA9-BD6B8E7D1C78}">
      <dsp:nvSpPr>
        <dsp:cNvPr id="0" name=""/>
        <dsp:cNvSpPr/>
      </dsp:nvSpPr>
      <dsp:spPr>
        <a:xfrm>
          <a:off x="0" y="3923160"/>
          <a:ext cx="8072494" cy="891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5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Calibri" pitchFamily="34" charset="0"/>
            </a:rPr>
            <a:t>Кто достиг первым Южный полюс?</a:t>
          </a:r>
          <a:endParaRPr lang="ru-RU" sz="2000" kern="1200" dirty="0">
            <a:latin typeface="Calibri" pitchFamily="34" charset="0"/>
          </a:endParaRPr>
        </a:p>
      </dsp:txBody>
      <dsp:txXfrm>
        <a:off x="1703661" y="3923160"/>
        <a:ext cx="6368832" cy="891627"/>
      </dsp:txXfrm>
    </dsp:sp>
    <dsp:sp modelId="{33C8CAD1-86E2-4850-81A7-D5B88BF66540}">
      <dsp:nvSpPr>
        <dsp:cNvPr id="0" name=""/>
        <dsp:cNvSpPr/>
      </dsp:nvSpPr>
      <dsp:spPr>
        <a:xfrm>
          <a:off x="71443" y="4000525"/>
          <a:ext cx="778947" cy="713301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alpha val="90000"/>
            <a:hueOff val="55885"/>
            <a:satOff val="-2847"/>
            <a:lumOff val="10927"/>
            <a:alphaOff val="-40000"/>
          </a:schemeClr>
        </a:soli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05364-FFEE-4FE8-BFF6-ABAD7E3F4EA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2F446-F60C-4EDD-93B4-3BCAF0ED4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Проверка:</a:t>
            </a:r>
            <a:r>
              <a:rPr lang="ru-RU" baseline="0" dirty="0" smtClean="0"/>
              <a:t> щелкнуть по овалу, если ответ правильный – овал изменит заливку.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21DA1-FEDC-4F4E-9F0C-BA3A39B9784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Текст появляется по щелчку на нижнюю снежинку.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Информация появляется по щелчку на треугольники с красными контурами.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Информация появляется по щелчку на прямоугольники с красными контурами.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щелчку на прямоугольники переход на нужный слайд.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щелчку на овал появление иллюстраций.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7B15C-D00C-418B-BB8B-3ED204347FB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2F446-F60C-4EDD-93B4-3BCAF0ED4F4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08E02-A996-49F6-8121-2D09A578A34F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769D7-C8B2-4A69-9F1C-FBC5DC207F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20.png"/><Relationship Id="rId18" Type="http://schemas.microsoft.com/office/2007/relationships/diagramDrawing" Target="../diagrams/drawing7.xml"/><Relationship Id="rId3" Type="http://schemas.openxmlformats.org/officeDocument/2006/relationships/slide" Target="slide7.xml"/><Relationship Id="rId7" Type="http://schemas.openxmlformats.org/officeDocument/2006/relationships/diagramColors" Target="../diagrams/colors3.xml"/><Relationship Id="rId12" Type="http://schemas.openxmlformats.org/officeDocument/2006/relationships/image" Target="../media/image19.jpeg"/><Relationship Id="rId1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11" Type="http://schemas.openxmlformats.org/officeDocument/2006/relationships/diagramColors" Target="../diagrams/colors4.xml"/><Relationship Id="rId5" Type="http://schemas.openxmlformats.org/officeDocument/2006/relationships/diagramLayout" Target="../diagrams/layout3.xml"/><Relationship Id="rId15" Type="http://schemas.openxmlformats.org/officeDocument/2006/relationships/image" Target="../media/image22.jpeg"/><Relationship Id="rId10" Type="http://schemas.openxmlformats.org/officeDocument/2006/relationships/diagramQuickStyle" Target="../diagrams/quickStyle4.xml"/><Relationship Id="rId4" Type="http://schemas.openxmlformats.org/officeDocument/2006/relationships/diagramData" Target="../diagrams/data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diagramData" Target="../diagrams/data5.xml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microsoft.com/office/2007/relationships/diagramDrawing" Target="../diagrams/drawing4.xml"/><Relationship Id="rId3" Type="http://schemas.openxmlformats.org/officeDocument/2006/relationships/image" Target="../media/image8.png"/><Relationship Id="rId7" Type="http://schemas.openxmlformats.org/officeDocument/2006/relationships/diagramColors" Target="../diagrams/colors1.xml"/><Relationship Id="rId12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slide" Target="slide13.xml"/><Relationship Id="rId5" Type="http://schemas.openxmlformats.org/officeDocument/2006/relationships/diagramLayout" Target="../diagrams/layout1.xml"/><Relationship Id="rId10" Type="http://schemas.openxmlformats.org/officeDocument/2006/relationships/slide" Target="slide12.xml"/><Relationship Id="rId4" Type="http://schemas.openxmlformats.org/officeDocument/2006/relationships/diagramData" Target="../diagrams/data1.xml"/><Relationship Id="rId9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D:\Антарктида\foto_ghiaccio_003[1]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95736" y="1124744"/>
            <a:ext cx="4673662" cy="3384376"/>
          </a:xfrm>
          <a:prstGeom prst="rect">
            <a:avLst/>
          </a:prstGeom>
          <a:noFill/>
          <a:effectLst>
            <a:softEdge rad="635000"/>
          </a:effectLst>
        </p:spPr>
      </p:pic>
      <p:sp useBgFill="1">
        <p:nvSpPr>
          <p:cNvPr id="10" name="Умножение 9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ятиугольник 11">
            <a:hlinkClick r:id="" action="ppaction://noaction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3717032"/>
            <a:ext cx="42530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Антарктида</a:t>
            </a:r>
            <a:r>
              <a:rPr lang="ru-RU" sz="4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8443" y="188640"/>
            <a:ext cx="713368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Географическое положение</a:t>
            </a:r>
          </a:p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Открытие и изучение </a:t>
            </a:r>
            <a:endParaRPr lang="ru-RU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75656" y="6165304"/>
            <a:ext cx="58579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Прямоугольник 15">
            <a:hlinkClick r:id="" action="ppaction://hlinkshowjump?jump=nextslide"/>
          </p:cNvPr>
          <p:cNvSpPr/>
          <p:nvPr/>
        </p:nvSpPr>
        <p:spPr>
          <a:xfrm>
            <a:off x="3779912" y="5013176"/>
            <a:ext cx="1512168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Click r:id="rId4" action="ppaction://hlinksldjump"/>
          </p:cNvPr>
          <p:cNvSpPr/>
          <p:nvPr/>
        </p:nvSpPr>
        <p:spPr>
          <a:xfrm>
            <a:off x="2051720" y="5085184"/>
            <a:ext cx="144016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Click r:id="rId5" action="ppaction://hlinksldjump"/>
          </p:cNvPr>
          <p:cNvSpPr/>
          <p:nvPr/>
        </p:nvSpPr>
        <p:spPr>
          <a:xfrm>
            <a:off x="5508104" y="5085184"/>
            <a:ext cx="144016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Click r:id="rId6" action="ppaction://hlinksldjump"/>
          </p:cNvPr>
          <p:cNvSpPr/>
          <p:nvPr/>
        </p:nvSpPr>
        <p:spPr>
          <a:xfrm>
            <a:off x="7020272" y="4725144"/>
            <a:ext cx="1440160" cy="100811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148064" y="260648"/>
            <a:ext cx="3816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Беллинсгаузен и Лазарев не только дали Южной земле имя, но и совершили вокруг нее кругосветное плавание, доказав, что это отдельный материк, а не продолжение уже известных земель. Всего плавание продолжалось 750 дней.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4221088"/>
            <a:ext cx="3960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Настойчивость мореплавателей помогла добиться отличных результатов: были открыты 28 островов в южных морях и неизвестный до того берег материка.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20482" name="Picture 2" descr="http://s16.radikal.ru/i191/1001/5e/5d1abf8d8f51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3356992"/>
            <a:ext cx="4472076" cy="28803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7" name="Picture 1" descr="D:\Антарктида\машрут ру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188640"/>
            <a:ext cx="4923015" cy="4032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ятиугольник 4">
            <a:hlinkClick r:id="rId3" action="ppaction://hlinksldjump"/>
          </p:cNvPr>
          <p:cNvSpPr/>
          <p:nvPr/>
        </p:nvSpPr>
        <p:spPr>
          <a:xfrm rot="10800000">
            <a:off x="8316416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836712"/>
            <a:ext cx="4104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Самый драматический эпизод «гонки за полюсом» - соперничество Роберта Скотта и </a:t>
            </a:r>
            <a:r>
              <a:rPr lang="ru-RU" sz="2000" dirty="0" err="1" smtClean="0">
                <a:latin typeface="Calibri" pitchFamily="34" charset="0"/>
              </a:rPr>
              <a:t>Руаля</a:t>
            </a:r>
            <a:r>
              <a:rPr lang="ru-RU" sz="2000" dirty="0" smtClean="0">
                <a:latin typeface="Calibri" pitchFamily="34" charset="0"/>
              </a:rPr>
              <a:t> Амундсена в 1911-1912 годах. Они вышли к полюсу почти одновременно.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27785" y="188641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К южному полюсу </a:t>
            </a:r>
            <a:endParaRPr lang="ru-RU" sz="36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88640"/>
          <a:ext cx="2376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6588224" y="188640"/>
          <a:ext cx="237626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4" name="Picture 1" descr="D:\Антарктида\к полюсу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483768" y="2708920"/>
            <a:ext cx="4176464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588224" y="3717032"/>
            <a:ext cx="23762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Скотт со своими спутниками появился там только 18 января 1912 года. </a:t>
            </a:r>
            <a:endParaRPr lang="ru-RU" sz="2000" dirty="0"/>
          </a:p>
        </p:txBody>
      </p:sp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79512" y="3645024"/>
            <a:ext cx="22322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Лучше экипированная и выбравшая более удобный маршрут партия Амундсена достигла полюса 14 декабря 1911 года. </a:t>
            </a:r>
            <a:endParaRPr lang="ru-RU" sz="2000" dirty="0"/>
          </a:p>
        </p:txBody>
      </p:sp>
      <p:pic>
        <p:nvPicPr>
          <p:cNvPr id="16385" name="Picture 1" descr="C:\Documents and Settings\User\Мои документы\Мои рисунки\иконки\ico_tex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316416" y="5373216"/>
            <a:ext cx="533400" cy="546100"/>
          </a:xfrm>
          <a:prstGeom prst="rect">
            <a:avLst/>
          </a:prstGeom>
          <a:noFill/>
        </p:spPr>
      </p:pic>
      <p:sp>
        <p:nvSpPr>
          <p:cNvPr id="23" name="Овал 22">
            <a:hlinkClick r:id="" action="ppaction://noaction"/>
          </p:cNvPr>
          <p:cNvSpPr/>
          <p:nvPr/>
        </p:nvSpPr>
        <p:spPr>
          <a:xfrm>
            <a:off x="8676456" y="3140968"/>
            <a:ext cx="288032" cy="288032"/>
          </a:xfrm>
          <a:prstGeom prst="ellipse">
            <a:avLst/>
          </a:prstGeom>
          <a:blipFill>
            <a:blip r:embed="rId14" cstate="email">
              <a:lum bright="35000"/>
            </a:blip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hlinkClick r:id="" action="ppaction://noaction"/>
          </p:cNvPr>
          <p:cNvSpPr/>
          <p:nvPr/>
        </p:nvSpPr>
        <p:spPr>
          <a:xfrm>
            <a:off x="2123728" y="3140968"/>
            <a:ext cx="288032" cy="288032"/>
          </a:xfrm>
          <a:prstGeom prst="ellipse">
            <a:avLst/>
          </a:prstGeom>
          <a:blipFill>
            <a:blip r:embed="rId14" cstate="email">
              <a:lum bright="35000"/>
            </a:blip>
            <a:stretch>
              <a:fillRect/>
            </a:stretch>
          </a:blipFill>
          <a:ln w="28575">
            <a:solidFill>
              <a:srgbClr val="C0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6732240" y="3501008"/>
            <a:ext cx="2232248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На обратном пути экспедиция попала в многодневный буран и погибла, не дойдя всего 20 км до очередного склада с продуктами и топливом.</a:t>
            </a:r>
            <a:endParaRPr lang="ru-RU" sz="2000" dirty="0"/>
          </a:p>
        </p:txBody>
      </p:sp>
      <p:pic>
        <p:nvPicPr>
          <p:cNvPr id="18" name="Picture 7" descr="http://trucks.autoreview.ru/archive/2009/01/iveco_amundsen/psd/wisting_pa_sydpolen_hi_39_750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483768" y="0"/>
            <a:ext cx="6497568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icture 10" descr="D:\Антарктида\Скотт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79512" y="2924944"/>
            <a:ext cx="6480720" cy="37864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иугольник 4">
            <a:hlinkClick r:id="rId2" action="ppaction://hlinksldjump"/>
          </p:cNvPr>
          <p:cNvSpPr/>
          <p:nvPr/>
        </p:nvSpPr>
        <p:spPr>
          <a:xfrm rot="10800000">
            <a:off x="7884368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nextslide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0609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Антарктические научные станции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19468" name="Picture 12" descr="D:\Антарктида\станции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836712"/>
            <a:ext cx="6120680" cy="5256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6444208" y="836712"/>
            <a:ext cx="25202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 smtClean="0">
                <a:latin typeface="Calibri" pitchFamily="34" charset="0"/>
                <a:cs typeface="Times New Roman" pitchFamily="18" charset="0"/>
              </a:rPr>
              <a:t>С середины XX века началось изучение Антарктиды. На континенте разными странами создаются многочисленные постоянные базы, круглый год ведущие метеорологические, гляциологические и геологические исследования. Всего действует около 45 круглогодичных научных станций. 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76470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Из-за суровости климата в Антарктиде нет постоянного населения. Однако там расположены научные станции. Временное население Антарктиды колеблется от 4000 человек летом (россиян около 150) до 1000 человек зимой (россиян около 100).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708920"/>
            <a:ext cx="5472608" cy="34778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В соответствии с конвенцией об Антарктике: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Антарктида не принадлежит ни одному государству.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Разрешена только научная деятельность.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Размещение военных объектов, а также заход боевых кораблей и вооружённых судов южнее 60-го градуса южной широты запрещены.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В 1980-е годы Антарктиду объявили  безъядерной зоной. 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sz="2000" dirty="0" smtClean="0">
                <a:latin typeface="Calibri" pitchFamily="34" charset="0"/>
              </a:rPr>
              <a:t> Сейчас участниками договора являются 28 государств  и десятки стран-наблюдателей.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179512" y="2204864"/>
            <a:ext cx="5472608" cy="50405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Статус Антарктиды.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Человек в Антарктиде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8057" r="35093"/>
          <a:stretch>
            <a:fillRect/>
          </a:stretch>
        </p:blipFill>
        <p:spPr bwMode="auto">
          <a:xfrm>
            <a:off x="5724128" y="1772816"/>
            <a:ext cx="3168352" cy="44100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hlinkClick r:id="" action="ppaction://hlinkshowjump?jump=firstslide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Антарктида\к.jpg"/>
          <p:cNvPicPr>
            <a:picLocks noChangeAspect="1" noChangeArrowheads="1"/>
          </p:cNvPicPr>
          <p:nvPr/>
        </p:nvPicPr>
        <p:blipFill>
          <a:blip r:embed="rId3" cstate="print"/>
          <a:srcRect l="4545"/>
          <a:stretch>
            <a:fillRect/>
          </a:stretch>
        </p:blipFill>
        <p:spPr bwMode="auto">
          <a:xfrm>
            <a:off x="251520" y="1052736"/>
            <a:ext cx="6416540" cy="5112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25152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263905">
            <a:off x="630940" y="53872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Тихий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600" y="105273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Атлантический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531160">
            <a:off x="4866926" y="1537873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Индийский 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3656" cy="576064"/>
          </a:xfrm>
        </p:spPr>
        <p:txBody>
          <a:bodyPr>
            <a:normAutofit fontScale="90000"/>
          </a:bodyPr>
          <a:lstStyle/>
          <a:p>
            <a:pPr>
              <a:lnSpc>
                <a:spcPts val="30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Практикум  по теме </a:t>
            </a:r>
            <a:b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«ГП. Открытие и изучение Антарктиды»</a:t>
            </a:r>
            <a:endParaRPr lang="ru-RU" sz="3600" dirty="0">
              <a:latin typeface="Calibri" pitchFamily="34" charset="0"/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876256" y="2492896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Океаны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6876256" y="2996952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Моря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15" name="Скругленный прямоугольник 14"/>
          <p:cNvSpPr/>
          <p:nvPr/>
        </p:nvSpPr>
        <p:spPr>
          <a:xfrm>
            <a:off x="6876256" y="3501008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Полуостров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538539">
            <a:off x="1907589" y="1978002"/>
            <a:ext cx="1368152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 Уэдделла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728868">
            <a:off x="3237020" y="5042507"/>
            <a:ext cx="1008112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 Росса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11247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Лазарева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170423">
            <a:off x="1263703" y="4312391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Амундсена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759065">
            <a:off x="528658" y="3106165"/>
            <a:ext cx="1800200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Беллинсгаузена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507918">
            <a:off x="1300445" y="2917432"/>
            <a:ext cx="185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П-ов 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Антарктический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32240" y="1052736"/>
            <a:ext cx="22322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На контурной карте подписать элементы береговой линии: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5" name="Скругленный прямоугольник 24"/>
          <p:cNvSpPr/>
          <p:nvPr/>
        </p:nvSpPr>
        <p:spPr>
          <a:xfrm>
            <a:off x="6876256" y="4077072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Пролив  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7" name="Скругленный прямоугольник 26"/>
          <p:cNvSpPr/>
          <p:nvPr/>
        </p:nvSpPr>
        <p:spPr>
          <a:xfrm>
            <a:off x="6876256" y="4581128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Крайние точки 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 rot="17776026">
            <a:off x="-87913" y="1646382"/>
            <a:ext cx="155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пр-в  Дрейка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259632" y="1556792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Мыс Сифре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187624" y="1916832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  <p:bldP spid="26" grpId="0"/>
      <p:bldP spid="28" grpId="0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500034" y="1214422"/>
          <a:ext cx="807249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714348" y="1357298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2285992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4348" y="3286124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14348" y="4286256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14348" y="5214950"/>
            <a:ext cx="55270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7"/>
                  <a:tile tx="0" ty="0" sx="100000" sy="100000" flip="none" algn="tl"/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blipFill>
                <a:blip r:embed="rId7"/>
                <a:tile tx="0" ty="0" sx="100000" sy="100000" flip="none" algn="tl"/>
              </a:blip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1403648" y="1196752"/>
            <a:ext cx="7143800" cy="936104"/>
          </a:xfrm>
          <a:prstGeom prst="rect">
            <a:avLst/>
          </a:prstGeom>
          <a:ln/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Антарктика. 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0" name="Прямоугольник 19"/>
          <p:cNvSpPr/>
          <p:nvPr/>
        </p:nvSpPr>
        <p:spPr>
          <a:xfrm>
            <a:off x="1403648" y="2204864"/>
            <a:ext cx="7143800" cy="86409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В трех полушариях: западном, восточном и южном.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6" name="Прямоугольник 25"/>
          <p:cNvSpPr/>
          <p:nvPr/>
        </p:nvSpPr>
        <p:spPr>
          <a:xfrm>
            <a:off x="1403648" y="3212976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Антарктида имеет только крайнюю северную точку- мыс Сифре.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7" name="Прямоугольник 26"/>
          <p:cNvSpPr/>
          <p:nvPr/>
        </p:nvSpPr>
        <p:spPr>
          <a:xfrm>
            <a:off x="1403648" y="4149080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/>
            <a:r>
              <a:rPr lang="ru-RU" sz="2000" dirty="0" smtClean="0">
                <a:ln w="18415" cmpd="sng">
                  <a:prstDash val="solid"/>
                </a:ln>
                <a:solidFill>
                  <a:schemeClr val="tx1"/>
                </a:solidFill>
                <a:latin typeface="Calibri" pitchFamily="34" charset="0"/>
              </a:rPr>
              <a:t>Русские мореплаватели Ф.Ф. Беллинсгаузен и М.П. Лазарев в 1820 году.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  <p:sp useBgFill="1">
        <p:nvSpPr>
          <p:cNvPr id="28" name="Прямоугольник 27"/>
          <p:cNvSpPr/>
          <p:nvPr/>
        </p:nvSpPr>
        <p:spPr>
          <a:xfrm>
            <a:off x="1403648" y="5157192"/>
            <a:ext cx="7143800" cy="857256"/>
          </a:xfrm>
          <a:prstGeom prst="rect">
            <a:avLst/>
          </a:prstGeom>
          <a:ln/>
        </p:spPr>
        <p:style>
          <a:lnRef idx="1">
            <a:schemeClr val="dk1"/>
          </a:lnRef>
          <a:fillRef idx="1001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76200" tIns="38100" rIns="76200" bIns="38100" numCol="1" spcCol="1270" anchor="ctr" anchorCtr="0">
            <a:noAutofit/>
          </a:bodyPr>
          <a:lstStyle/>
          <a:p>
            <a:pPr lvl="1">
              <a:lnSpc>
                <a:spcPts val="2000"/>
              </a:lnSpc>
            </a:pPr>
            <a:r>
              <a:rPr lang="ru-RU" sz="2000" dirty="0" smtClean="0">
                <a:latin typeface="Calibri" pitchFamily="34" charset="0"/>
              </a:rPr>
              <a:t>Руаль Амундсен в 1911г.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82000" cy="864096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Вопросы по теме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«ГП. Открытие и изучение Антарктиды»</a:t>
            </a:r>
            <a:endParaRPr lang="ru-RU" sz="3200" dirty="0">
              <a:latin typeface="Calibri" pitchFamily="34" charset="0"/>
            </a:endParaRPr>
          </a:p>
        </p:txBody>
      </p:sp>
      <p:sp>
        <p:nvSpPr>
          <p:cNvPr id="22" name="Умножение 21">
            <a:hlinkClick r:id="" action="ppaction://hlinkshowjump?jump=endshow"/>
          </p:cNvPr>
          <p:cNvSpPr/>
          <p:nvPr/>
        </p:nvSpPr>
        <p:spPr>
          <a:xfrm>
            <a:off x="611560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ятиугольник 22">
            <a:hlinkClick r:id="" action="ppaction://hlinkshowjump?jump=firstslide"/>
          </p:cNvPr>
          <p:cNvSpPr/>
          <p:nvPr/>
        </p:nvSpPr>
        <p:spPr>
          <a:xfrm rot="10800000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6" grpId="0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множение 4">
            <a:hlinkClick r:id="" action="ppaction://hlinkshowjump?jump=endshow"/>
          </p:cNvPr>
          <p:cNvSpPr/>
          <p:nvPr/>
        </p:nvSpPr>
        <p:spPr>
          <a:xfrm>
            <a:off x="395536" y="6143625"/>
            <a:ext cx="714375" cy="714375"/>
          </a:xfrm>
          <a:prstGeom prst="mathMultiply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188640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Тесты по теме</a:t>
            </a:r>
          </a:p>
          <a:p>
            <a:pPr algn="ctr">
              <a:lnSpc>
                <a:spcPts val="3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«ГП. Открытие и изучение Антарктиды»</a:t>
            </a:r>
            <a:endParaRPr lang="ru-RU" sz="2800" dirty="0">
              <a:latin typeface="Calibri" pitchFamily="34" charset="0"/>
            </a:endParaRPr>
          </a:p>
        </p:txBody>
      </p:sp>
      <p:grpSp>
        <p:nvGrpSpPr>
          <p:cNvPr id="2" name="Группа 9"/>
          <p:cNvGrpSpPr/>
          <p:nvPr/>
        </p:nvGrpSpPr>
        <p:grpSpPr>
          <a:xfrm>
            <a:off x="395536" y="1412776"/>
            <a:ext cx="8358246" cy="4452302"/>
            <a:chOff x="395536" y="841668"/>
            <a:chExt cx="8358246" cy="4145875"/>
          </a:xfrm>
        </p:grpSpPr>
        <p:sp useBgFill="1">
          <p:nvSpPr>
            <p:cNvPr id="11" name="TextBox 10"/>
            <p:cNvSpPr txBox="1"/>
            <p:nvPr/>
          </p:nvSpPr>
          <p:spPr>
            <a:xfrm>
              <a:off x="395536" y="841668"/>
              <a:ext cx="8358246" cy="945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По площади материк занимает: 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 Второе место                Б.  Четвертое  место     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В.  Пятое место                   Г.   Шестое место</a:t>
              </a:r>
            </a:p>
          </p:txBody>
        </p:sp>
        <p:sp useBgFill="1">
          <p:nvSpPr>
            <p:cNvPr id="12" name="TextBox 11"/>
            <p:cNvSpPr txBox="1"/>
            <p:nvPr/>
          </p:nvSpPr>
          <p:spPr>
            <a:xfrm>
              <a:off x="395536" y="1847449"/>
              <a:ext cx="8358246" cy="683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500"/>
                </a:lnSpc>
                <a:buFont typeface="+mj-lt"/>
                <a:buAutoNum type="arabicPeriod" startAt="2"/>
              </a:pPr>
              <a:r>
                <a:rPr lang="ru-RU" sz="2000" dirty="0" smtClean="0">
                  <a:latin typeface="Calibri" pitchFamily="34" charset="0"/>
                </a:rPr>
                <a:t>Первым достиг Южного полюса:</a:t>
              </a:r>
            </a:p>
            <a:p>
              <a:pPr marL="800100" lvl="1" indent="-342900">
                <a:lnSpc>
                  <a:spcPts val="2500"/>
                </a:lnSpc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А.  Р. Амундсен        </a:t>
              </a:r>
              <a:r>
                <a:rPr lang="ru-RU" sz="2000" dirty="0" smtClean="0">
                  <a:latin typeface="Calibri" pitchFamily="34" charset="0"/>
                </a:rPr>
                <a:t>Б.  Р. Скотт      В.  Р. Пери      Г. Д. Кук</a:t>
              </a:r>
            </a:p>
          </p:txBody>
        </p:sp>
        <p:sp useBgFill="1">
          <p:nvSpPr>
            <p:cNvPr id="13" name="TextBox 12"/>
            <p:cNvSpPr txBox="1"/>
            <p:nvPr/>
          </p:nvSpPr>
          <p:spPr>
            <a:xfrm>
              <a:off x="395536" y="2652074"/>
              <a:ext cx="8358246" cy="945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ru-RU" sz="2000" dirty="0" smtClean="0">
                  <a:latin typeface="Calibri" pitchFamily="34" charset="0"/>
                </a:rPr>
                <a:t>Океан, который  не омывает берега Антарктиды: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А.  Тихий                               </a:t>
              </a:r>
              <a:r>
                <a:rPr lang="ru-RU" sz="2000" dirty="0" smtClean="0">
                  <a:latin typeface="Calibri" pitchFamily="34" charset="0"/>
                </a:rPr>
                <a:t>Б. Северный Ледовитый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В.  Атлантический               Г. Индийский</a:t>
              </a:r>
            </a:p>
          </p:txBody>
        </p:sp>
        <p:sp useBgFill="1">
          <p:nvSpPr>
            <p:cNvPr id="14" name="TextBox 13"/>
            <p:cNvSpPr txBox="1"/>
            <p:nvPr/>
          </p:nvSpPr>
          <p:spPr>
            <a:xfrm>
              <a:off x="395536" y="3657856"/>
              <a:ext cx="8358246" cy="6591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latin typeface="Calibri" pitchFamily="34" charset="0"/>
                </a:rPr>
                <a:t>Антарктида была открыта :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1774 год         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Б. 1820 год         </a:t>
              </a:r>
              <a:r>
                <a:rPr lang="ru-RU" sz="2000" dirty="0" smtClean="0">
                  <a:latin typeface="Calibri" pitchFamily="34" charset="0"/>
                </a:rPr>
                <a:t>В. 1895 год        Г. 1911 год</a:t>
              </a:r>
            </a:p>
          </p:txBody>
        </p:sp>
        <p:sp useBgFill="1">
          <p:nvSpPr>
            <p:cNvPr id="15" name="TextBox 14"/>
            <p:cNvSpPr txBox="1"/>
            <p:nvPr/>
          </p:nvSpPr>
          <p:spPr>
            <a:xfrm>
              <a:off x="395536" y="4328377"/>
              <a:ext cx="8358246" cy="6591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latin typeface="Calibri" pitchFamily="34" charset="0"/>
                </a:rPr>
                <a:t>Антарктида принадлежит государству: 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 США                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Б.  Россия           </a:t>
              </a:r>
              <a:r>
                <a:rPr lang="ru-RU" sz="2000" dirty="0" smtClean="0">
                  <a:latin typeface="Calibri" pitchFamily="34" charset="0"/>
                </a:rPr>
                <a:t>В. Норвегия      Г. Никакому</a:t>
              </a:r>
            </a:p>
          </p:txBody>
        </p:sp>
      </p:grpSp>
      <p:sp>
        <p:nvSpPr>
          <p:cNvPr id="17" name="Пятиугольник 16">
            <a:hlinkClick r:id="rId2" action="ppaction://hlinksldjump" tooltip="Ответы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Умножение 5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ятиугольник 6">
            <a:hlinkClick r:id="" action="ppaction://hlinkshowjump?jump=firstslide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" name="Группа 9"/>
          <p:cNvGrpSpPr/>
          <p:nvPr/>
        </p:nvGrpSpPr>
        <p:grpSpPr>
          <a:xfrm>
            <a:off x="395536" y="1412776"/>
            <a:ext cx="8358246" cy="4452302"/>
            <a:chOff x="395536" y="841668"/>
            <a:chExt cx="8358246" cy="4145875"/>
          </a:xfrm>
        </p:grpSpPr>
        <p:sp useBgFill="1">
          <p:nvSpPr>
            <p:cNvPr id="10" name="TextBox 9"/>
            <p:cNvSpPr txBox="1"/>
            <p:nvPr/>
          </p:nvSpPr>
          <p:spPr>
            <a:xfrm>
              <a:off x="395536" y="841668"/>
              <a:ext cx="8358246" cy="945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По площади материк занимает: 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 Второе место                Б.  Четвертое  место     </a:t>
              </a:r>
            </a:p>
            <a:p>
              <a:pPr marL="800100" lvl="1" indent="-342900"/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В.  Пятое место                 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Г.   Шестое место</a:t>
              </a:r>
            </a:p>
          </p:txBody>
        </p:sp>
        <p:sp useBgFill="1">
          <p:nvSpPr>
            <p:cNvPr id="11" name="TextBox 10"/>
            <p:cNvSpPr txBox="1"/>
            <p:nvPr/>
          </p:nvSpPr>
          <p:spPr>
            <a:xfrm>
              <a:off x="395536" y="1847449"/>
              <a:ext cx="8358246" cy="683049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lnSpc>
                  <a:spcPts val="2500"/>
                </a:lnSpc>
                <a:buFont typeface="+mj-lt"/>
                <a:buAutoNum type="arabicPeriod" startAt="2"/>
              </a:pPr>
              <a:r>
                <a:rPr lang="ru-RU" sz="2000" dirty="0" smtClean="0">
                  <a:latin typeface="Calibri" pitchFamily="34" charset="0"/>
                </a:rPr>
                <a:t>Первым достиг Южного полюса:</a:t>
              </a:r>
            </a:p>
            <a:p>
              <a:pPr marL="800100" lvl="1" indent="-342900">
                <a:lnSpc>
                  <a:spcPts val="2500"/>
                </a:lnSpc>
              </a:pP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А.  Р. Амундсен        </a:t>
              </a:r>
              <a:r>
                <a:rPr lang="ru-RU" sz="2000" dirty="0" smtClean="0">
                  <a:latin typeface="Calibri" pitchFamily="34" charset="0"/>
                </a:rPr>
                <a:t>Б.  Р. Скотт      В.  Р. Пери      Г. Д. Кук</a:t>
              </a:r>
            </a:p>
          </p:txBody>
        </p:sp>
        <p:sp useBgFill="1">
          <p:nvSpPr>
            <p:cNvPr id="12" name="TextBox 11"/>
            <p:cNvSpPr txBox="1"/>
            <p:nvPr/>
          </p:nvSpPr>
          <p:spPr>
            <a:xfrm>
              <a:off x="395536" y="2652074"/>
              <a:ext cx="8358246" cy="945761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3"/>
              </a:pPr>
              <a:r>
                <a:rPr lang="ru-RU" sz="2000" dirty="0" smtClean="0">
                  <a:latin typeface="Calibri" pitchFamily="34" charset="0"/>
                </a:rPr>
                <a:t>Океан, который  не омывает берега Антарктиды:</a:t>
              </a:r>
            </a:p>
            <a:p>
              <a:pPr marL="800100" lvl="1" indent="-342900"/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А.  Тихий                   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 Б. Северный Ледовитый</a:t>
              </a:r>
              <a:endParaRPr lang="ru-RU" sz="2000" dirty="0" smtClean="0">
                <a:latin typeface="Calibri" pitchFamily="34" charset="0"/>
              </a:endParaRP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В.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Атлантический               Г. Индийский</a:t>
              </a:r>
            </a:p>
          </p:txBody>
        </p:sp>
        <p:sp useBgFill="1">
          <p:nvSpPr>
            <p:cNvPr id="13" name="TextBox 12"/>
            <p:cNvSpPr txBox="1"/>
            <p:nvPr/>
          </p:nvSpPr>
          <p:spPr>
            <a:xfrm>
              <a:off x="395536" y="3657856"/>
              <a:ext cx="8358246" cy="6591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4"/>
              </a:pPr>
              <a:r>
                <a:rPr lang="ru-RU" sz="2000" dirty="0" smtClean="0">
                  <a:latin typeface="Calibri" pitchFamily="34" charset="0"/>
                </a:rPr>
                <a:t>Антарктида была открыта :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1774 год     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Б. 1820 год         </a:t>
              </a:r>
              <a:r>
                <a:rPr lang="ru-RU" sz="2000" dirty="0" smtClean="0">
                  <a:latin typeface="Calibri" pitchFamily="34" charset="0"/>
                </a:rPr>
                <a:t>В. 1895 год        Г. 1911 год</a:t>
              </a:r>
            </a:p>
          </p:txBody>
        </p:sp>
        <p:sp useBgFill="1">
          <p:nvSpPr>
            <p:cNvPr id="14" name="TextBox 13"/>
            <p:cNvSpPr txBox="1"/>
            <p:nvPr/>
          </p:nvSpPr>
          <p:spPr>
            <a:xfrm>
              <a:off x="395536" y="4328377"/>
              <a:ext cx="8358246" cy="65916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 startAt="5"/>
              </a:pPr>
              <a:r>
                <a:rPr lang="ru-RU" sz="2000" dirty="0" smtClean="0">
                  <a:latin typeface="Calibri" pitchFamily="34" charset="0"/>
                </a:rPr>
                <a:t>Антарктида принадлежит государству: </a:t>
              </a:r>
            </a:p>
            <a:p>
              <a:pPr marL="800100" lvl="1" indent="-342900"/>
              <a:r>
                <a:rPr lang="ru-RU" sz="2000" dirty="0" smtClean="0">
                  <a:latin typeface="Calibri" pitchFamily="34" charset="0"/>
                </a:rPr>
                <a:t>А.  США                  </a:t>
              </a:r>
              <a:r>
                <a:rPr lang="ru-RU" sz="2000" dirty="0" smtClean="0">
                  <a:solidFill>
                    <a:schemeClr val="tx1"/>
                  </a:solidFill>
                  <a:latin typeface="Calibri" pitchFamily="34" charset="0"/>
                </a:rPr>
                <a:t>Б.  Россия           </a:t>
              </a:r>
              <a:r>
                <a:rPr lang="ru-RU" sz="2000" dirty="0" smtClean="0">
                  <a:latin typeface="Calibri" pitchFamily="34" charset="0"/>
                </a:rPr>
                <a:t>В. Норвегия      </a:t>
              </a:r>
              <a:r>
                <a:rPr lang="ru-RU" sz="2000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</a:rPr>
                <a:t>Г. Никакому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иугольник 4">
            <a:hlinkClick r:id="" action="ppaction://hlinkshowjump?jump=nextslide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60648"/>
            <a:ext cx="8712968" cy="915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200"/>
              </a:lnSpc>
            </a:pPr>
            <a:r>
              <a:rPr lang="ru-RU" sz="3200" b="1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Задания </a:t>
            </a: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по теме 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libri" pitchFamily="34" charset="0"/>
              </a:rPr>
              <a:t>«ГП. Открытие и изучение Антарктиды»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1520" y="126876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Задание 1.   </a:t>
            </a:r>
            <a:r>
              <a:rPr lang="ru-RU" sz="2000" dirty="0" smtClean="0">
                <a:latin typeface="Calibri" pitchFamily="34" charset="0"/>
              </a:rPr>
              <a:t>Используя текст учебника, заполнить таблицу «История открытия и исследования Антарктиды» 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1" y="1988840"/>
          <a:ext cx="8784976" cy="360039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36303"/>
                <a:gridCol w="2241850"/>
                <a:gridCol w="3806823"/>
              </a:tblGrid>
              <a:tr h="987783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</a:rPr>
                        <a:t>Исследователи, экспедиции</a:t>
                      </a:r>
                      <a:endParaRPr lang="ru-RU" sz="2000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</a:rPr>
                        <a:t>Дата </a:t>
                      </a:r>
                      <a:endParaRPr lang="ru-RU" sz="2000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</a:rPr>
                        <a:t>Достижения </a:t>
                      </a:r>
                      <a:endParaRPr lang="ru-RU" sz="2000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25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25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25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252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2252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1988840"/>
          <a:ext cx="8784975" cy="39014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736303"/>
                <a:gridCol w="2241850"/>
                <a:gridCol w="38068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</a:rPr>
                        <a:t>Исследователи, экспедиции</a:t>
                      </a:r>
                      <a:endParaRPr lang="ru-RU" sz="2000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</a:rPr>
                        <a:t>Дата </a:t>
                      </a:r>
                      <a:endParaRPr lang="ru-RU" sz="2000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Calibri" pitchFamily="34" charset="0"/>
                        </a:rPr>
                        <a:t>Достижения </a:t>
                      </a:r>
                      <a:endParaRPr lang="ru-RU" sz="2000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Джеймс Кук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Вторая половина 18 века 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Несколько раз  пересек Южный полярный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ru-RU" sz="2000" dirty="0" smtClean="0">
                          <a:latin typeface="Calibri" pitchFamily="34" charset="0"/>
                        </a:rPr>
                        <a:t>круг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Беллинсгаузен Ф.Ф. , Лазарев М. П. 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1820г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Открыли материка Антарктиду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Руаль Амундсен 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1911г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Дошел до  Южного полюса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Роберт Скотт 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1912г 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</a:rPr>
                        <a:t>Дошел до  Южного полюса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Международный геофизический год  </a:t>
                      </a:r>
                      <a:r>
                        <a:rPr lang="ru-RU" sz="2000" smtClean="0">
                          <a:latin typeface="Calibri" pitchFamily="34" charset="0"/>
                        </a:rPr>
                        <a:t>(МГГ)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1957-1958гг.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</a:rPr>
                        <a:t>Двенадцать государств мира совместно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изучали материк </a:t>
                      </a:r>
                      <a:endParaRPr lang="ru-RU" sz="2000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 useBgFill="1">
        <p:nvSpPr>
          <p:cNvPr id="11" name="Скругленный прямоугольник 10"/>
          <p:cNvSpPr/>
          <p:nvPr/>
        </p:nvSpPr>
        <p:spPr>
          <a:xfrm>
            <a:off x="3347864" y="6021288"/>
            <a:ext cx="2304256" cy="4320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</a:rPr>
              <a:t>Проверка</a:t>
            </a:r>
            <a:endParaRPr lang="ru-RU" sz="2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79512" y="188640"/>
          <a:ext cx="8784976" cy="545336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04056"/>
                <a:gridCol w="6912768"/>
                <a:gridCol w="648072"/>
                <a:gridCol w="720080"/>
              </a:tblGrid>
              <a:tr h="439801">
                <a:tc gridSpan="2">
                  <a:txBody>
                    <a:bodyPr/>
                    <a:lstStyle/>
                    <a:p>
                      <a:pPr algn="l"/>
                      <a:r>
                        <a:rPr lang="ru-RU" sz="2000" b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Задание 2.  </a:t>
                      </a: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Выбрать правильный ответ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Да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libri" pitchFamily="34" charset="0"/>
                        </a:rPr>
                        <a:t>Нет </a:t>
                      </a:r>
                      <a:endParaRPr lang="ru-RU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88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1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Почти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весь материк расположен в пределах Южного полярного круга.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Из всех материков к Антарктиде ближе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всех находится Австралия.</a:t>
                      </a:r>
                      <a:endParaRPr lang="ru-RU" sz="2000" dirty="0" smtClean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0885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Экспедиции Амундсена и Скотта первыми побывали на Южном полюсе.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289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Calibri" pitchFamily="34" charset="0"/>
                        </a:rPr>
                        <a:t>От Южной Америки Антарктида отделена проливом Дрейка.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5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Название Антарктида» в переводе с греческого языка означает «северный».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6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Антарктида омывается</a:t>
                      </a:r>
                      <a:r>
                        <a:rPr lang="ru-RU" sz="2000" baseline="0" dirty="0" smtClean="0">
                          <a:latin typeface="Calibri" pitchFamily="34" charset="0"/>
                        </a:rPr>
                        <a:t> водами двух океанов.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7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Антарктида не принадлежит ни одному государству.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69924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Calibri" pitchFamily="34" charset="0"/>
                        </a:rPr>
                        <a:t>8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Calibri" pitchFamily="34" charset="0"/>
                        </a:rPr>
                        <a:t>На территории Антарктиды расположены пять российских станций.</a:t>
                      </a:r>
                      <a:endParaRPr lang="ru-RU" sz="20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4" name="Овал 53"/>
          <p:cNvSpPr/>
          <p:nvPr/>
        </p:nvSpPr>
        <p:spPr>
          <a:xfrm>
            <a:off x="7740352" y="764704"/>
            <a:ext cx="360040" cy="360040"/>
          </a:xfrm>
          <a:prstGeom prst="ellipse">
            <a:avLst/>
          </a:prstGeom>
          <a:ln w="31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8460432" y="764704"/>
            <a:ext cx="360040" cy="360040"/>
          </a:xfrm>
          <a:prstGeom prst="ellips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740352" y="1484784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460432" y="1484784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740352" y="2204864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460432" y="2204864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740352" y="2852936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8460432" y="2852936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740352" y="3429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8460432" y="342900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7740352" y="4077072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60432" y="4077072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8460432" y="450912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7740352" y="4509120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740352" y="5085184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8460432" y="5085184"/>
            <a:ext cx="360040" cy="36004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Рамка 39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20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 useBgFill="1">
        <p:nvSpPr>
          <p:cNvPr id="27" name="Скругленный прямоугольник 26"/>
          <p:cNvSpPr/>
          <p:nvPr/>
        </p:nvSpPr>
        <p:spPr>
          <a:xfrm>
            <a:off x="3779912" y="6237312"/>
            <a:ext cx="1512168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Проверка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42" name="Пятиугольник 41">
            <a:hlinkClick r:id="rId3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899592" y="5661248"/>
            <a:ext cx="7344816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Проверка. </a:t>
            </a:r>
          </a:p>
          <a:p>
            <a:pPr lvl="1"/>
            <a:r>
              <a:rPr lang="ru-RU" sz="2000" dirty="0" smtClean="0">
                <a:latin typeface="Calibri" pitchFamily="34" charset="0"/>
              </a:rPr>
              <a:t>Щелкнуть по овалу, если ответ правильный – овал изменит цвет.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5" name="Умножение 24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DDDDD"/>
                                      </p:to>
                                    </p:animClr>
                                    <p:set>
                                      <p:cBhvr>
                                        <p:cTn id="1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-fotki.yandex.ru/get/2711/n-geo.1d/0_1b46_f089f555_XL"/>
          <p:cNvPicPr>
            <a:picLocks noChangeAspect="1" noChangeArrowheads="1"/>
          </p:cNvPicPr>
          <p:nvPr/>
        </p:nvPicPr>
        <p:blipFill>
          <a:blip r:embed="rId3" cstate="print"/>
          <a:srcRect l="7692" b="9018"/>
          <a:stretch>
            <a:fillRect/>
          </a:stretch>
        </p:blipFill>
        <p:spPr bwMode="auto">
          <a:xfrm>
            <a:off x="357158" y="1071546"/>
            <a:ext cx="4560989" cy="502688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11" name="Пятиугольник 10">
            <a:hlinkClick r:id="" action="ppaction://hlinkshowjump?jump=nextslide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260648"/>
            <a:ext cx="727280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Представьте себе мир …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60032" y="1268760"/>
            <a:ext cx="4032448" cy="4309321"/>
          </a:xfrm>
          <a:prstGeom prst="rect">
            <a:avLst/>
          </a:prstGeom>
          <a:noFill/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котором всего два цвета: белый цвет  снега и голубой - льда и неба</a:t>
            </a:r>
          </a:p>
          <a:p>
            <a:pPr>
              <a:lnSpc>
                <a:spcPts val="3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в котором нет людей, нет птиц и животных </a:t>
            </a:r>
          </a:p>
          <a:p>
            <a:pPr>
              <a:lnSpc>
                <a:spcPts val="3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в котором почти космический холод, в сочетании с недостатком кислорода</a:t>
            </a:r>
          </a:p>
          <a:p>
            <a:pPr>
              <a:lnSpc>
                <a:spcPts val="3000"/>
              </a:lnSpc>
              <a:buClr>
                <a:schemeClr val="accent5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в котором нет ни каких звуков, кроме свиста ветра</a:t>
            </a:r>
          </a:p>
        </p:txBody>
      </p:sp>
      <p:sp>
        <p:nvSpPr>
          <p:cNvPr id="20" name="10-конечная звезда 19">
            <a:hlinkClick r:id="" action="ppaction://noaction"/>
          </p:cNvPr>
          <p:cNvSpPr/>
          <p:nvPr/>
        </p:nvSpPr>
        <p:spPr>
          <a:xfrm rot="10800000" flipH="1">
            <a:off x="7740352" y="476672"/>
            <a:ext cx="716087" cy="720083"/>
          </a:xfrm>
          <a:prstGeom prst="star10">
            <a:avLst>
              <a:gd name="adj" fmla="val 10241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 useBgFill="1"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427984" y="5517232"/>
            <a:ext cx="47160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Это Антарктида</a:t>
            </a:r>
            <a:endParaRPr lang="ru-RU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22" name="10-конечная звезда 21">
            <a:hlinkClick r:id="" action="ppaction://noaction"/>
          </p:cNvPr>
          <p:cNvSpPr/>
          <p:nvPr/>
        </p:nvSpPr>
        <p:spPr>
          <a:xfrm rot="10800000" flipH="1">
            <a:off x="8244408" y="188640"/>
            <a:ext cx="716087" cy="720083"/>
          </a:xfrm>
          <a:prstGeom prst="star10">
            <a:avLst>
              <a:gd name="adj" fmla="val 10241"/>
              <a:gd name="hf" fmla="val 10514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uiExpand="1" build="p"/>
      <p:bldP spid="20" grpId="0" animBg="1"/>
      <p:bldP spid="21" grpId="0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 descr="D:\Антарктида\антаркти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9"/>
              </a:clrFrom>
              <a:clrTo>
                <a:srgbClr val="FEFFF9">
                  <a:alpha val="0"/>
                </a:srgbClr>
              </a:clrTo>
            </a:clrChange>
          </a:blip>
          <a:srcRect l="600" r="10949" b="5660"/>
          <a:stretch>
            <a:fillRect/>
          </a:stretch>
        </p:blipFill>
        <p:spPr bwMode="auto">
          <a:xfrm>
            <a:off x="251520" y="188640"/>
            <a:ext cx="4680520" cy="2304256"/>
          </a:xfrm>
          <a:prstGeom prst="rect">
            <a:avLst/>
          </a:prstGeom>
          <a:noFill/>
        </p:spPr>
      </p:pic>
      <p:sp>
        <p:nvSpPr>
          <p:cNvPr id="26" name="Стрелка вниз 25"/>
          <p:cNvSpPr/>
          <p:nvPr/>
        </p:nvSpPr>
        <p:spPr>
          <a:xfrm>
            <a:off x="8028384" y="3717032"/>
            <a:ext cx="885579" cy="503319"/>
          </a:xfrm>
          <a:prstGeom prst="downArrow">
            <a:avLst>
              <a:gd name="adj1" fmla="val 41505"/>
              <a:gd name="adj2" fmla="val 6817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028384" y="3068960"/>
            <a:ext cx="885579" cy="432048"/>
          </a:xfrm>
          <a:prstGeom prst="downArrow">
            <a:avLst>
              <a:gd name="adj1" fmla="val 41505"/>
              <a:gd name="adj2" fmla="val 6817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956376" y="1844824"/>
            <a:ext cx="885579" cy="432048"/>
          </a:xfrm>
          <a:prstGeom prst="downArrow">
            <a:avLst>
              <a:gd name="adj1" fmla="val 41505"/>
              <a:gd name="adj2" fmla="val 68176"/>
            </a:avLst>
          </a:prstGeom>
          <a:ln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51520" y="0"/>
            <a:ext cx="47525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libri" pitchFamily="34" charset="0"/>
              </a:rPr>
              <a:t>Антарктика</a:t>
            </a:r>
            <a:endParaRPr lang="ru-RU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alibri" pitchFamily="34" charset="0"/>
            </a:endParaRPr>
          </a:p>
        </p:txBody>
      </p:sp>
      <p:sp useBgFill="1">
        <p:nvSpPr>
          <p:cNvPr id="21" name="Скругленный прямоугольник 20"/>
          <p:cNvSpPr/>
          <p:nvPr/>
        </p:nvSpPr>
        <p:spPr>
          <a:xfrm>
            <a:off x="4932040" y="188640"/>
            <a:ext cx="4032448" cy="18722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Calibri" pitchFamily="34" charset="0"/>
              </a:rPr>
              <a:t>Южная полярная область  называется Антарктика. Она включает материк с  прилегающими островами и южные части омывающих его океанов.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2" name="Скругленный прямоугольник 21"/>
          <p:cNvSpPr/>
          <p:nvPr/>
        </p:nvSpPr>
        <p:spPr>
          <a:xfrm>
            <a:off x="3923928" y="2276872"/>
            <a:ext cx="5005064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000" dirty="0" smtClean="0">
                <a:latin typeface="Calibri" pitchFamily="34" charset="0"/>
              </a:rPr>
              <a:t>Антарктика от греческого «анти» - против и «</a:t>
            </a:r>
            <a:r>
              <a:rPr lang="ru-RU" sz="2000" dirty="0" err="1" smtClean="0">
                <a:latin typeface="Calibri" pitchFamily="34" charset="0"/>
              </a:rPr>
              <a:t>арктос</a:t>
            </a:r>
            <a:r>
              <a:rPr lang="ru-RU" sz="2000" dirty="0" smtClean="0">
                <a:latin typeface="Calibri" pitchFamily="34" charset="0"/>
              </a:rPr>
              <a:t>» - северный, т.е. лежащая против северной полярной области.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23" name="Скругленный прямоугольник 22"/>
          <p:cNvSpPr/>
          <p:nvPr/>
        </p:nvSpPr>
        <p:spPr>
          <a:xfrm>
            <a:off x="3995936" y="3501008"/>
            <a:ext cx="4932040" cy="4320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Площадь Антарктиды  14,4 млн.км</a:t>
            </a:r>
            <a:r>
              <a:rPr lang="ru-RU" sz="2000" dirty="0" smtClean="0">
                <a:latin typeface="Verdana"/>
              </a:rPr>
              <a:t>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1" name="Пятиугольник 10">
            <a:hlinkClick r:id="" action="ppaction://hlinkshowjump?jump=nextslide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4221088"/>
            <a:ext cx="4248472" cy="163121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Антарктиде четыре полюса: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 географический Южный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 магнитный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 полюс холода 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</a:rPr>
              <a:t>  полюс ветров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1029" name="Picture 5" descr="D:\Антарктида\29784[1].jpg">
            <a:hlinkClick r:id="rId4" action="ppaction://hlinksldjump" tooltip="ЮЖНЫЙ ГЕОГРАФИЧЕСКИЙ ПОЛЮС"/>
          </p:cNvPr>
          <p:cNvPicPr>
            <a:picLocks noChangeAspect="1" noChangeArrowheads="1"/>
          </p:cNvPicPr>
          <p:nvPr/>
        </p:nvPicPr>
        <p:blipFill>
          <a:blip r:embed="rId5" cstate="print"/>
          <a:srcRect t="13026" b="12542"/>
          <a:stretch>
            <a:fillRect/>
          </a:stretch>
        </p:blipFill>
        <p:spPr bwMode="auto">
          <a:xfrm>
            <a:off x="323528" y="2636912"/>
            <a:ext cx="3461716" cy="39604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9" name="Умножение 8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  <p:bldP spid="15" grpId="0" animBg="1"/>
      <p:bldP spid="22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7" name="Picture 3" descr="D:\Антарктида\Антарктида.jpg"/>
          <p:cNvPicPr>
            <a:picLocks noChangeAspect="1" noChangeArrowheads="1"/>
          </p:cNvPicPr>
          <p:nvPr/>
        </p:nvPicPr>
        <p:blipFill>
          <a:blip r:embed="rId3" cstate="print"/>
          <a:srcRect b="2849"/>
          <a:stretch>
            <a:fillRect/>
          </a:stretch>
        </p:blipFill>
        <p:spPr bwMode="auto">
          <a:xfrm>
            <a:off x="1115616" y="1196752"/>
            <a:ext cx="7200800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4077072"/>
            <a:ext cx="8568952" cy="40011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ru-RU" sz="2000" dirty="0">
              <a:latin typeface="Calibri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835696" y="2060848"/>
            <a:ext cx="216024" cy="21602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403648" y="1484784"/>
            <a:ext cx="165618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Мыс Сифре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59632" y="2348880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63°ю.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ш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 58°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. </a:t>
            </a:r>
            <a:r>
              <a:rPr lang="ru-RU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88640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В сторону Южной Америки тянется длинный и узкий Антарктический полуостров, северная оконечность которого, </a:t>
            </a:r>
            <a:r>
              <a:rPr lang="ru-RU" sz="2000" dirty="0" smtClean="0">
                <a:solidFill>
                  <a:srgbClr val="C00000"/>
                </a:solidFill>
                <a:latin typeface="Calibri" pitchFamily="34" charset="0"/>
              </a:rPr>
              <a:t>мыс Сифре  –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 algn="ctr"/>
            <a:r>
              <a:rPr lang="ru-RU" sz="2000" dirty="0" smtClean="0">
                <a:latin typeface="Calibri" pitchFamily="34" charset="0"/>
              </a:rPr>
              <a:t>самая северная точка Антарктиды. 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3">
            <a:hlinkClick r:id="rId3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Антарктида\к.jpg"/>
          <p:cNvPicPr>
            <a:picLocks noChangeAspect="1" noChangeArrowheads="1"/>
          </p:cNvPicPr>
          <p:nvPr/>
        </p:nvPicPr>
        <p:blipFill>
          <a:blip r:embed="rId4" cstate="print"/>
          <a:srcRect l="12698"/>
          <a:stretch>
            <a:fillRect/>
          </a:stretch>
        </p:blipFill>
        <p:spPr bwMode="auto">
          <a:xfrm>
            <a:off x="179512" y="836712"/>
            <a:ext cx="5760640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25152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263905">
            <a:off x="630940" y="5387283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Тихий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946176">
            <a:off x="839123" y="100640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Атлантический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531160">
            <a:off x="4290863" y="1393857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Индийский  океан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33656" cy="576064"/>
          </a:xfrm>
        </p:spPr>
        <p:txBody>
          <a:bodyPr>
            <a:normAutofit/>
          </a:bodyPr>
          <a:lstStyle/>
          <a:p>
            <a:pPr>
              <a:lnSpc>
                <a:spcPts val="33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Береговая линия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84168" y="764704"/>
            <a:ext cx="2808312" cy="3170099"/>
          </a:xfrm>
          <a:prstGeom prst="rec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Береговая линия изрезана слабо, она постоянно меняется. Край антарктического ледника подтаивает, разрушается волнами, откалываются айсберги. В результате очертания материка постоянно меняются.</a:t>
            </a:r>
            <a:endParaRPr lang="ru-RU" sz="2000" dirty="0">
              <a:latin typeface="Calibri" pitchFamily="34" charset="0"/>
            </a:endParaRPr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444208" y="4293096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Океаны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14" name="Скругленный прямоугольник 13"/>
          <p:cNvSpPr/>
          <p:nvPr/>
        </p:nvSpPr>
        <p:spPr>
          <a:xfrm>
            <a:off x="6444208" y="4797152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Моря</a:t>
            </a:r>
            <a:r>
              <a:rPr lang="ru-RU" dirty="0" smtClean="0"/>
              <a:t> </a:t>
            </a:r>
            <a:endParaRPr lang="ru-RU" dirty="0"/>
          </a:p>
        </p:txBody>
      </p:sp>
      <p:sp useBgFill="1">
        <p:nvSpPr>
          <p:cNvPr id="15" name="Скругленный прямоугольник 14"/>
          <p:cNvSpPr/>
          <p:nvPr/>
        </p:nvSpPr>
        <p:spPr>
          <a:xfrm>
            <a:off x="6444208" y="5301208"/>
            <a:ext cx="1944216" cy="36004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Calibri" pitchFamily="34" charset="0"/>
              </a:rPr>
              <a:t>Полуостров 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rot="19538539">
            <a:off x="1559090" y="1734029"/>
            <a:ext cx="1368152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 Уэдделла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728868">
            <a:off x="2516942" y="4826484"/>
            <a:ext cx="1008112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 Росса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3888" y="908720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Лазарева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3170423">
            <a:off x="975670" y="438440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Амундсена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3759065">
            <a:off x="96610" y="3034157"/>
            <a:ext cx="1800200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Море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Беллинсгаузена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 rot="2507918">
            <a:off x="79488" y="2582910"/>
            <a:ext cx="3024336" cy="42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П-ов </a:t>
            </a:r>
          </a:p>
          <a:p>
            <a:pPr algn="ctr">
              <a:lnSpc>
                <a:spcPts val="1200"/>
              </a:lnSpc>
            </a:pPr>
            <a:r>
              <a:rPr lang="ru-RU" dirty="0" smtClean="0">
                <a:latin typeface="Calibri" pitchFamily="34" charset="0"/>
              </a:rPr>
              <a:t>Антарктический </a:t>
            </a:r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Умножение 2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ятиугольник 3">
            <a:hlinkClick r:id="rId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 descr="D:\Антарктида\клим пояса (копия)1.jpg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 t="1561" r="1001"/>
          <a:stretch>
            <a:fillRect/>
          </a:stretch>
        </p:blipFill>
        <p:spPr bwMode="auto">
          <a:xfrm>
            <a:off x="323528" y="1268760"/>
            <a:ext cx="5544616" cy="4756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6876256" y="1556792"/>
            <a:ext cx="1008112" cy="360040"/>
          </a:xfrm>
          <a:prstGeom prst="rect">
            <a:avLst/>
          </a:prstGeom>
          <a:solidFill>
            <a:srgbClr val="C1A8D0"/>
          </a:solidFill>
          <a:ln w="635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76256" y="2636912"/>
            <a:ext cx="1008112" cy="360040"/>
          </a:xfrm>
          <a:prstGeom prst="rect">
            <a:avLst/>
          </a:prstGeom>
          <a:solidFill>
            <a:srgbClr val="C8EAE9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876256" y="3861048"/>
            <a:ext cx="1008112" cy="360040"/>
          </a:xfrm>
          <a:prstGeom prst="rect">
            <a:avLst/>
          </a:prstGeom>
          <a:solidFill>
            <a:srgbClr val="E5EEC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12160" y="206084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Антарктический пояс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306896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Субантарктический пояс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0152" y="4293096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Calibri" pitchFamily="34" charset="0"/>
              </a:rPr>
              <a:t>Умеренный  пояс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Климатические пояса Антарктиды 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5088" t="5981" b="30307"/>
          <a:stretch>
            <a:fillRect/>
          </a:stretch>
        </p:blipFill>
        <p:spPr bwMode="auto">
          <a:xfrm flipH="1">
            <a:off x="0" y="2060848"/>
            <a:ext cx="4595698" cy="50131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179512" y="1196752"/>
            <a:ext cx="8712968" cy="122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ru-RU" sz="2000" dirty="0" smtClean="0">
                <a:latin typeface="Calibri" pitchFamily="34" charset="0"/>
              </a:rPr>
              <a:t>Еще в давние времена люди считали, что в южной полярной области лежит большая, никем не изведанная земля. Отважные моряки отправлялись в путь к Южному полюсу. В поисках таинственной земли они открыли немало островов, но увидеть загадочный материк никому не удавалось.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427984" y="2564904"/>
          <a:ext cx="42958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0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>
            <a:hlinkClick r:id="" action="ppaction://hlinkshowjump?jump=nextslide"/>
          </p:cNvPr>
          <p:cNvSpPr/>
          <p:nvPr/>
        </p:nvSpPr>
        <p:spPr>
          <a:xfrm>
            <a:off x="4572000" y="2492896"/>
            <a:ext cx="4104456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Click r:id="rId8" action="ppaction://hlinksldjump"/>
          </p:cNvPr>
          <p:cNvSpPr/>
          <p:nvPr/>
        </p:nvSpPr>
        <p:spPr>
          <a:xfrm>
            <a:off x="4499992" y="3429000"/>
            <a:ext cx="41044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4355976" y="4221088"/>
            <a:ext cx="41044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Click r:id="rId10" action="ppaction://hlinksldjump"/>
          </p:cNvPr>
          <p:cNvSpPr/>
          <p:nvPr/>
        </p:nvSpPr>
        <p:spPr>
          <a:xfrm>
            <a:off x="4572000" y="4941168"/>
            <a:ext cx="4032448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11" action="ppaction://hlinksldjump"/>
          </p:cNvPr>
          <p:cNvSpPr/>
          <p:nvPr/>
        </p:nvSpPr>
        <p:spPr>
          <a:xfrm>
            <a:off x="4427984" y="5805264"/>
            <a:ext cx="4104456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6" name="Прямоугольник 15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"...мы знали, на что идем и ни о чем не жалеем!"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Пятиугольник 4">
            <a:hlinkClick r:id="rId12" action="ppaction://hlinksldjump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5652120" y="764704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Calibri" pitchFamily="34" charset="0"/>
              </a:rPr>
              <a:t>(</a:t>
            </a:r>
            <a:r>
              <a:rPr lang="ru-RU" sz="2000" i="1" dirty="0" smtClean="0">
                <a:latin typeface="Calibri" pitchFamily="34" charset="0"/>
              </a:rPr>
              <a:t>Из дневника Р. Скотта</a:t>
            </a:r>
            <a:r>
              <a:rPr lang="ru-RU" sz="2000" dirty="0" smtClean="0">
                <a:latin typeface="Calibri" pitchFamily="34" charset="0"/>
              </a:rPr>
              <a:t>)</a:t>
            </a:r>
            <a:endParaRPr lang="ru-RU" sz="2000" dirty="0"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ятиугольник 4">
            <a:hlinkClick r:id="" action="ppaction://hlinkshowjump?jump=previousslide"/>
          </p:cNvPr>
          <p:cNvSpPr/>
          <p:nvPr/>
        </p:nvSpPr>
        <p:spPr>
          <a:xfrm rot="10800000">
            <a:off x="8388424" y="6237312"/>
            <a:ext cx="500062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764704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Calibri" pitchFamily="34" charset="0"/>
              </a:rPr>
              <a:t>В 1773-1774 годах достичь южного материка пытался английский капитан Джеймс Кук. Он дошел до 71° </a:t>
            </a:r>
            <a:r>
              <a:rPr lang="ru-RU" sz="2000" dirty="0" err="1" smtClean="0">
                <a:latin typeface="Calibri" pitchFamily="34" charset="0"/>
              </a:rPr>
              <a:t>ю</a:t>
            </a:r>
            <a:r>
              <a:rPr lang="ru-RU" sz="2000" dirty="0" smtClean="0">
                <a:latin typeface="Calibri" pitchFamily="34" charset="0"/>
              </a:rPr>
              <a:t>. </a:t>
            </a:r>
            <a:r>
              <a:rPr lang="ru-RU" sz="2000" dirty="0" err="1" smtClean="0">
                <a:latin typeface="Calibri" pitchFamily="34" charset="0"/>
              </a:rPr>
              <a:t>ш</a:t>
            </a:r>
            <a:r>
              <a:rPr lang="ru-RU" sz="2000" dirty="0" smtClean="0">
                <a:latin typeface="Calibri" pitchFamily="34" charset="0"/>
              </a:rPr>
              <a:t>., где столкнулся с непроходимыми льдами. «Земля, находящаяся на юге никогда не будет исследована». Этим высказыванием он отодвинул изучение Антарктиды почти на 50 лет.</a:t>
            </a:r>
            <a:endParaRPr lang="ru-RU" sz="2000" dirty="0"/>
          </a:p>
        </p:txBody>
      </p:sp>
      <p:pic>
        <p:nvPicPr>
          <p:cNvPr id="1029" name="Picture 5" descr="D:\Антарктида\ку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984" y="3098871"/>
            <a:ext cx="4536504" cy="30664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3" name="Picture 9" descr="http://www.vokrugsveta.ru/img/cmn/2006/12/20/0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3068960"/>
            <a:ext cx="3680277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35" name="Picture 11" descr="http://img15.nnm.ru/3/e/7/9/5/ee59946d6bd48779e49377d5ac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84168" y="188640"/>
            <a:ext cx="2880320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4" name="Заголовок 23"/>
          <p:cNvSpPr>
            <a:spLocks noGrp="1"/>
          </p:cNvSpPr>
          <p:nvPr>
            <p:ph type="title"/>
          </p:nvPr>
        </p:nvSpPr>
        <p:spPr>
          <a:xfrm>
            <a:off x="179512" y="188640"/>
            <a:ext cx="5760640" cy="56207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Джеймс Кук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shkolazhizni.ru/img/content/i68/68784_o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95936" y="3429000"/>
            <a:ext cx="4916066" cy="3215331"/>
          </a:xfrm>
          <a:prstGeom prst="rect">
            <a:avLst/>
          </a:prstGeom>
          <a:noFill/>
          <a:effectLst>
            <a:softEdge rad="317500"/>
          </a:effectLst>
        </p:spPr>
      </p:pic>
      <p:sp useBgFill="1">
        <p:nvSpPr>
          <p:cNvPr id="4" name="Умножение 3">
            <a:hlinkClick r:id="" action="ppaction://hlinkshowjump?jump=endshow"/>
          </p:cNvPr>
          <p:cNvSpPr/>
          <p:nvPr/>
        </p:nvSpPr>
        <p:spPr>
          <a:xfrm>
            <a:off x="357183" y="6143625"/>
            <a:ext cx="714375" cy="714375"/>
          </a:xfrm>
          <a:prstGeom prst="mathMultiply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ятиугольник 5">
            <a:hlinkClick r:id="" action="ppaction://hlinkshowjump?jump=nextslide"/>
          </p:cNvPr>
          <p:cNvSpPr/>
          <p:nvPr/>
        </p:nvSpPr>
        <p:spPr>
          <a:xfrm rot="10800000" flipH="1">
            <a:off x="8460432" y="6237312"/>
            <a:ext cx="500063" cy="428625"/>
          </a:xfrm>
          <a:prstGeom prst="homePlate">
            <a:avLst>
              <a:gd name="adj" fmla="val 11667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09120"/>
            <a:ext cx="39604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Calibri" pitchFamily="34" charset="0"/>
              </a:rPr>
              <a:t>В 27 января 1820 года  в судовом журнале русской экспедиции была сделана запись о том, что обнаружена новая земля, названная Антарктидой. 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0" y="548680"/>
          <a:ext cx="5400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5292080" y="188640"/>
            <a:ext cx="3635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Calibri" pitchFamily="34" charset="0"/>
              </a:rPr>
              <a:t>В 1819 г. после длительной и тщательной подготовки из Кронштадта отправилась в дальнее плавание южная полярная экспедиция в составе двух военных шлюпов - «Восток» и «Мирный». Первым командовал </a:t>
            </a:r>
          </a:p>
          <a:p>
            <a:pPr algn="r"/>
            <a:r>
              <a:rPr lang="ru-RU" sz="2000" dirty="0" smtClean="0">
                <a:latin typeface="Calibri" pitchFamily="34" charset="0"/>
              </a:rPr>
              <a:t>Ф. Ф. Беллинсгаузен, вторым –М.  П. Лазарев. Экипаж судов состоял из опытных, бывалых моряков.</a:t>
            </a:r>
            <a:endParaRPr lang="ru-RU" sz="2000" dirty="0">
              <a:latin typeface="Calibri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79512" y="188640"/>
            <a:ext cx="4896544" cy="778098"/>
          </a:xfrm>
        </p:spPr>
        <p:txBody>
          <a:bodyPr>
            <a:noAutofit/>
          </a:bodyPr>
          <a:lstStyle/>
          <a:p>
            <a:pPr>
              <a:lnSpc>
                <a:spcPts val="3500"/>
              </a:lnSpc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Открытие Антарктиды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4342</TotalTime>
  <Words>1313</Words>
  <Application>Microsoft Office PowerPoint</Application>
  <PresentationFormat>Экран (4:3)</PresentationFormat>
  <Paragraphs>209</Paragraphs>
  <Slides>19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Береговая линия</vt:lpstr>
      <vt:lpstr>Климатические пояса Антарктиды  </vt:lpstr>
      <vt:lpstr>Слайд 7</vt:lpstr>
      <vt:lpstr>Джеймс Кук</vt:lpstr>
      <vt:lpstr>Открытие Антарктиды </vt:lpstr>
      <vt:lpstr>Слайд 10</vt:lpstr>
      <vt:lpstr>Слайд 11</vt:lpstr>
      <vt:lpstr>Антарктические научные станции</vt:lpstr>
      <vt:lpstr>Человек в Антарктиде </vt:lpstr>
      <vt:lpstr>Практикум  по теме  «ГП. Открытие и изучение Антарктиды»</vt:lpstr>
      <vt:lpstr>Вопросы по теме  «ГП. Открытие и изучение Антарктиды»</vt:lpstr>
      <vt:lpstr>Слайд 16</vt:lpstr>
      <vt:lpstr>Слайд 17</vt:lpstr>
      <vt:lpstr>Слайд 18</vt:lpstr>
      <vt:lpstr>Слайд 19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ГП. Открытие и изучение.</dc:title>
  <dc:subject>Антарктида</dc:subject>
  <dc:creator>Шапель Л.Н.</dc:creator>
  <cp:lastModifiedBy>Сош18 каб-206</cp:lastModifiedBy>
  <cp:revision>484</cp:revision>
  <dcterms:created xsi:type="dcterms:W3CDTF">2010-12-01T23:19:50Z</dcterms:created>
  <dcterms:modified xsi:type="dcterms:W3CDTF">2014-02-11T21:01:48Z</dcterms:modified>
</cp:coreProperties>
</file>