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72EF-1BF0-49BB-9BAA-6B0BEE85B287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A452-2507-47DC-A9A0-CF5BF0136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72EF-1BF0-49BB-9BAA-6B0BEE85B287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A452-2507-47DC-A9A0-CF5BF0136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72EF-1BF0-49BB-9BAA-6B0BEE85B287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A452-2507-47DC-A9A0-CF5BF0136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72EF-1BF0-49BB-9BAA-6B0BEE85B287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A452-2507-47DC-A9A0-CF5BF0136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72EF-1BF0-49BB-9BAA-6B0BEE85B287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A452-2507-47DC-A9A0-CF5BF0136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72EF-1BF0-49BB-9BAA-6B0BEE85B287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A452-2507-47DC-A9A0-CF5BF0136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72EF-1BF0-49BB-9BAA-6B0BEE85B287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A452-2507-47DC-A9A0-CF5BF0136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72EF-1BF0-49BB-9BAA-6B0BEE85B287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A452-2507-47DC-A9A0-CF5BF0136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72EF-1BF0-49BB-9BAA-6B0BEE85B287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A452-2507-47DC-A9A0-CF5BF0136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72EF-1BF0-49BB-9BAA-6B0BEE85B287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A452-2507-47DC-A9A0-CF5BF0136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72EF-1BF0-49BB-9BAA-6B0BEE85B287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6FA452-2507-47DC-A9A0-CF5BF0136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4072EF-1BF0-49BB-9BAA-6B0BEE85B287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6FA452-2507-47DC-A9A0-CF5BF0136FF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25077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Проверочное задание 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 теме: 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«КЛИМАТИЧЕСКИЕ ПОЯСА»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509120"/>
            <a:ext cx="7854696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Подготовила учитель географии 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МБОУ СОШ № 13 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Коровина Н.Г.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getawaytravelmn.com/resources/Punta-Cana.jpg.opt508x286o0,0s508x28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16016" y="188640"/>
            <a:ext cx="4427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Тропический 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климатический пояс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7452320" y="609329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stihi.ru/pics/2011/02/06/343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07704" y="188640"/>
            <a:ext cx="545213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Умеренный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климатический пояс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7524328" y="6165304"/>
            <a:ext cx="97840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ttp://lol54.ru/uploads/posts/2011-02/thumbs/1298801348_2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1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Арктический </a:t>
            </a:r>
          </a:p>
          <a:p>
            <a:pPr algn="ctr"/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климатический пояс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7668344" y="5733256"/>
            <a:ext cx="978408" cy="484632"/>
          </a:xfrm>
          <a:prstGeom prst="lef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lovemyplanet.com/media/cache/gallery1000/f/p/32/736479/73df0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7704" y="332656"/>
            <a:ext cx="54737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Субэкваториальный </a:t>
            </a:r>
          </a:p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климатический пояс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7596336" y="5877272"/>
            <a:ext cx="97840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ttp://skorootpusk.ru/pics/0260216519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76194" y="188640"/>
            <a:ext cx="55678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Субтропический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климатический пояс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7668344" y="6021288"/>
            <a:ext cx="97840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ttp://img4.tourbina.ru/photos.4/9/8/1/5/0/1405189/feed.photo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-252536" y="0"/>
            <a:ext cx="96490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Субарктический 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климатический пояс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676456" cy="165844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Определите по предложенным характеристикам климатический пояс: </a:t>
            </a:r>
            <a:endParaRPr lang="ru-RU" sz="40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поясе располагаются в основном южные острова; 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весь год преобладают постоянные воздушные массы, высокие температуры, большое количество осадков; 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происходит смена сезонов года. </a:t>
            </a:r>
          </a:p>
          <a:p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7884368" y="5589240"/>
            <a:ext cx="914400" cy="914400"/>
          </a:xfrm>
          <a:prstGeom prst="smileyFace">
            <a:avLst/>
          </a:prstGeom>
          <a:solidFill>
            <a:srgbClr val="FFC0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6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пояс не протягивается через весь материк;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пояс занимает Аравийский п-ов; 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пояс является постоянным. Осадков мало в течение всего года температуры высокие, особенно в летний период. </a:t>
            </a:r>
          </a:p>
          <a:p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7812360" y="5517232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476672"/>
            <a:ext cx="8229600" cy="2274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преобладают западные ветры; </a:t>
            </a: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Уральские горы являются </a:t>
            </a:r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климаторазделом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двух климатических  секторов;</a:t>
            </a: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делится на четыре сектора;</a:t>
            </a: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пояс имеет наибольшую протяженность с севера на юг; </a:t>
            </a: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пояс является постоянным, с холодной снежной зимой и теплым летом</a:t>
            </a:r>
          </a:p>
          <a:p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7884368" y="5661248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476672"/>
            <a:ext cx="8229600" cy="2274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располагается на крайнем севере Евразии; </a:t>
            </a:r>
          </a:p>
          <a:p>
            <a:pPr>
              <a:buNone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течение всего года преобладает одна воздушная масса. Зима суровая, лето холодное; </a:t>
            </a: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7668344" y="5445224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является переходным климатическим поясом, занимает территорию п-ов Индостан и Индокитай. 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летом преобладают экваториальные воздушные массы, зимой тропические;</a:t>
            </a: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7812360" y="5517232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5486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имеет три климатических сектора;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западе сектор средиземноморский, на востоке - муссон - в западной части осадки выпадают в зимний период, на востоке – летом 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зимой выпадают осадки, лето сухое; 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летом преобладают тропические, зимой умеренные воздушные массы, </a:t>
            </a: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229600" y="5805264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осадки выпадают в летний период, вызываются приходом умеренных воздушных масс. 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летом господствуют умеренные воздушные массы, а зимой арктические; </a:t>
            </a:r>
          </a:p>
          <a:p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7812360" y="5517232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Экваториальный</a:t>
            </a:r>
            <a:endParaRPr lang="ru-RU" dirty="0"/>
          </a:p>
        </p:txBody>
      </p:sp>
      <p:pic>
        <p:nvPicPr>
          <p:cNvPr id="4" name="Рисунок 3" descr="http://tour.com.ua/upload/iblock/kiribati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4941168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ЭКВАТОРИАЛЬНЫЙ КЛИМАТИЧЕСКИЙ ПОЯС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8028384" y="6093296"/>
            <a:ext cx="97840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246</Words>
  <Application>Microsoft Office PowerPoint</Application>
  <PresentationFormat>Экран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Проверочное задание  по теме:  «КЛИМАТИЧЕСКИЕ ПОЯСА»</vt:lpstr>
      <vt:lpstr>Определите по предложенным характеристикам климатический пояс: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КЛИМАТИЧЕСКИЕ ПОЯСА.</dc:title>
  <dc:creator>User</dc:creator>
  <cp:lastModifiedBy>User</cp:lastModifiedBy>
  <cp:revision>12</cp:revision>
  <dcterms:created xsi:type="dcterms:W3CDTF">2013-06-07T19:05:00Z</dcterms:created>
  <dcterms:modified xsi:type="dcterms:W3CDTF">2013-06-09T14:18:12Z</dcterms:modified>
</cp:coreProperties>
</file>