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61" r:id="rId2"/>
    <p:sldId id="256" r:id="rId3"/>
    <p:sldId id="262" r:id="rId4"/>
    <p:sldId id="257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92F3E-96C1-4471-AC74-34EBF2FAEEC4}" type="doc">
      <dgm:prSet loTypeId="urn:microsoft.com/office/officeart/2005/8/layout/list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52295E9F-5D92-4252-B270-AC94312174C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Georgia" pitchFamily="18" charset="0"/>
            </a:rPr>
            <a:t>ТРЕНИЕ</a:t>
          </a:r>
          <a:endParaRPr lang="ru-RU" b="1" dirty="0">
            <a:solidFill>
              <a:srgbClr val="002060"/>
            </a:solidFill>
            <a:latin typeface="Georgia" pitchFamily="18" charset="0"/>
          </a:endParaRPr>
        </a:p>
      </dgm:t>
    </dgm:pt>
    <dgm:pt modelId="{C2B28CFE-4417-4D8B-A5FD-7D258FFD95C2}" type="parTrans" cxnId="{69EE1869-12DE-4511-868E-B31C296ACD56}">
      <dgm:prSet/>
      <dgm:spPr/>
      <dgm:t>
        <a:bodyPr/>
        <a:lstStyle/>
        <a:p>
          <a:endParaRPr lang="ru-RU"/>
        </a:p>
      </dgm:t>
    </dgm:pt>
    <dgm:pt modelId="{76286CB6-AE87-42D1-BFF5-0236268696E6}" type="sibTrans" cxnId="{69EE1869-12DE-4511-868E-B31C296ACD56}">
      <dgm:prSet/>
      <dgm:spPr/>
      <dgm:t>
        <a:bodyPr/>
        <a:lstStyle/>
        <a:p>
          <a:endParaRPr lang="ru-RU"/>
        </a:p>
      </dgm:t>
    </dgm:pt>
    <dgm:pt modelId="{FE66D440-5B93-4628-933E-908DCD40739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Georgia" pitchFamily="18" charset="0"/>
            </a:rPr>
            <a:t>СОПРИКОСНОВЕНИЕ</a:t>
          </a:r>
          <a:endParaRPr lang="ru-RU" b="1" dirty="0">
            <a:solidFill>
              <a:srgbClr val="002060"/>
            </a:solidFill>
            <a:latin typeface="Georgia" pitchFamily="18" charset="0"/>
          </a:endParaRPr>
        </a:p>
      </dgm:t>
    </dgm:pt>
    <dgm:pt modelId="{6110FFE8-A5AA-4504-88C0-C7E72C586D20}" type="parTrans" cxnId="{78303586-65C0-4D51-A6EA-F4398B38739F}">
      <dgm:prSet/>
      <dgm:spPr/>
      <dgm:t>
        <a:bodyPr/>
        <a:lstStyle/>
        <a:p>
          <a:endParaRPr lang="ru-RU"/>
        </a:p>
      </dgm:t>
    </dgm:pt>
    <dgm:pt modelId="{8CCD0736-5C7D-4351-9F6F-8207DDB6D640}" type="sibTrans" cxnId="{78303586-65C0-4D51-A6EA-F4398B38739F}">
      <dgm:prSet/>
      <dgm:spPr/>
      <dgm:t>
        <a:bodyPr/>
        <a:lstStyle/>
        <a:p>
          <a:endParaRPr lang="ru-RU"/>
        </a:p>
      </dgm:t>
    </dgm:pt>
    <dgm:pt modelId="{77A2D3FC-6DAE-4936-8332-0C2EAB6C964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Georgia" pitchFamily="18" charset="0"/>
            </a:rPr>
            <a:t>НАВЕДЕНИЕ</a:t>
          </a:r>
          <a:endParaRPr lang="ru-RU" b="1" dirty="0">
            <a:solidFill>
              <a:srgbClr val="002060"/>
            </a:solidFill>
            <a:latin typeface="Georgia" pitchFamily="18" charset="0"/>
          </a:endParaRPr>
        </a:p>
      </dgm:t>
    </dgm:pt>
    <dgm:pt modelId="{7C6261C3-6AD9-4169-8F68-1291C329BE3C}" type="parTrans" cxnId="{B462840F-626A-481A-9A89-2E49F4DADA44}">
      <dgm:prSet/>
      <dgm:spPr/>
      <dgm:t>
        <a:bodyPr/>
        <a:lstStyle/>
        <a:p>
          <a:endParaRPr lang="ru-RU"/>
        </a:p>
      </dgm:t>
    </dgm:pt>
    <dgm:pt modelId="{7B040D69-61D8-4973-ADBA-BD518B437191}" type="sibTrans" cxnId="{B462840F-626A-481A-9A89-2E49F4DADA44}">
      <dgm:prSet/>
      <dgm:spPr/>
      <dgm:t>
        <a:bodyPr/>
        <a:lstStyle/>
        <a:p>
          <a:endParaRPr lang="ru-RU"/>
        </a:p>
      </dgm:t>
    </dgm:pt>
    <dgm:pt modelId="{9653AB24-A866-4E40-87CE-F63BB4AF5DE1}" type="pres">
      <dgm:prSet presAssocID="{57C92F3E-96C1-4471-AC74-34EBF2FAEE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9834CD-EC8D-4087-8D41-CFA5F36FA9E6}" type="pres">
      <dgm:prSet presAssocID="{52295E9F-5D92-4252-B270-AC94312174C3}" presName="parentLin" presStyleCnt="0"/>
      <dgm:spPr/>
    </dgm:pt>
    <dgm:pt modelId="{79978BA7-8749-47BC-BFB4-E9A00F0ADBC5}" type="pres">
      <dgm:prSet presAssocID="{52295E9F-5D92-4252-B270-AC94312174C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5CA9912-2609-41ED-ABD7-8049F5761D3E}" type="pres">
      <dgm:prSet presAssocID="{52295E9F-5D92-4252-B270-AC94312174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6335E-F7CB-465E-9357-AFB83A5CE9E8}" type="pres">
      <dgm:prSet presAssocID="{52295E9F-5D92-4252-B270-AC94312174C3}" presName="negativeSpace" presStyleCnt="0"/>
      <dgm:spPr/>
    </dgm:pt>
    <dgm:pt modelId="{7A14BE7B-6FF0-45D3-AE42-EE8972924BB1}" type="pres">
      <dgm:prSet presAssocID="{52295E9F-5D92-4252-B270-AC94312174C3}" presName="childText" presStyleLbl="conFgAcc1" presStyleIdx="0" presStyleCnt="3">
        <dgm:presLayoutVars>
          <dgm:bulletEnabled val="1"/>
        </dgm:presLayoutVars>
      </dgm:prSet>
      <dgm:spPr/>
    </dgm:pt>
    <dgm:pt modelId="{3E3B0616-F761-48A7-9C3B-80D2913E4C33}" type="pres">
      <dgm:prSet presAssocID="{76286CB6-AE87-42D1-BFF5-0236268696E6}" presName="spaceBetweenRectangles" presStyleCnt="0"/>
      <dgm:spPr/>
    </dgm:pt>
    <dgm:pt modelId="{F825ED94-B1A0-4E50-9A9E-09CF2388A725}" type="pres">
      <dgm:prSet presAssocID="{FE66D440-5B93-4628-933E-908DCD40739D}" presName="parentLin" presStyleCnt="0"/>
      <dgm:spPr/>
    </dgm:pt>
    <dgm:pt modelId="{B3912C1A-507C-412C-9858-A551BFC92B6D}" type="pres">
      <dgm:prSet presAssocID="{FE66D440-5B93-4628-933E-908DCD4073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23118FB-8C4C-4014-B370-1DB4B4E8DAD8}" type="pres">
      <dgm:prSet presAssocID="{FE66D440-5B93-4628-933E-908DCD4073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622E5-CF15-496D-97FF-E142EF711FA7}" type="pres">
      <dgm:prSet presAssocID="{FE66D440-5B93-4628-933E-908DCD40739D}" presName="negativeSpace" presStyleCnt="0"/>
      <dgm:spPr/>
    </dgm:pt>
    <dgm:pt modelId="{DB25DA8C-04BD-41AE-A534-CBA0A357D7AA}" type="pres">
      <dgm:prSet presAssocID="{FE66D440-5B93-4628-933E-908DCD40739D}" presName="childText" presStyleLbl="conFgAcc1" presStyleIdx="1" presStyleCnt="3">
        <dgm:presLayoutVars>
          <dgm:bulletEnabled val="1"/>
        </dgm:presLayoutVars>
      </dgm:prSet>
      <dgm:spPr/>
    </dgm:pt>
    <dgm:pt modelId="{A2CA83DD-FD6F-4842-A88B-B4AFA8C12273}" type="pres">
      <dgm:prSet presAssocID="{8CCD0736-5C7D-4351-9F6F-8207DDB6D640}" presName="spaceBetweenRectangles" presStyleCnt="0"/>
      <dgm:spPr/>
    </dgm:pt>
    <dgm:pt modelId="{29B5345E-FE3D-403B-BE4D-00B6EA22841D}" type="pres">
      <dgm:prSet presAssocID="{77A2D3FC-6DAE-4936-8332-0C2EAB6C964A}" presName="parentLin" presStyleCnt="0"/>
      <dgm:spPr/>
    </dgm:pt>
    <dgm:pt modelId="{59ACCEFA-59A3-41C3-A6C3-FBEBF857FD1B}" type="pres">
      <dgm:prSet presAssocID="{77A2D3FC-6DAE-4936-8332-0C2EAB6C96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513378-2DCF-45AE-B95D-91BB747F4382}" type="pres">
      <dgm:prSet presAssocID="{77A2D3FC-6DAE-4936-8332-0C2EAB6C964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8F625-06A3-4AC8-92D5-6904253B4B97}" type="pres">
      <dgm:prSet presAssocID="{77A2D3FC-6DAE-4936-8332-0C2EAB6C964A}" presName="negativeSpace" presStyleCnt="0"/>
      <dgm:spPr/>
    </dgm:pt>
    <dgm:pt modelId="{9A3A76BD-B836-4A99-94DF-F8ED08534C1C}" type="pres">
      <dgm:prSet presAssocID="{77A2D3FC-6DAE-4936-8332-0C2EAB6C96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F39F0B-CAB5-4B9A-BB6B-7D5EF7F55167}" type="presOf" srcId="{77A2D3FC-6DAE-4936-8332-0C2EAB6C964A}" destId="{6B513378-2DCF-45AE-B95D-91BB747F4382}" srcOrd="1" destOrd="0" presId="urn:microsoft.com/office/officeart/2005/8/layout/list1"/>
    <dgm:cxn modelId="{76A105F7-B056-4EA5-973D-95F3F3454FC4}" type="presOf" srcId="{77A2D3FC-6DAE-4936-8332-0C2EAB6C964A}" destId="{59ACCEFA-59A3-41C3-A6C3-FBEBF857FD1B}" srcOrd="0" destOrd="0" presId="urn:microsoft.com/office/officeart/2005/8/layout/list1"/>
    <dgm:cxn modelId="{1B7CC1B2-4BB4-4ED6-B42A-D89E49EDFB78}" type="presOf" srcId="{52295E9F-5D92-4252-B270-AC94312174C3}" destId="{79978BA7-8749-47BC-BFB4-E9A00F0ADBC5}" srcOrd="0" destOrd="0" presId="urn:microsoft.com/office/officeart/2005/8/layout/list1"/>
    <dgm:cxn modelId="{78303586-65C0-4D51-A6EA-F4398B38739F}" srcId="{57C92F3E-96C1-4471-AC74-34EBF2FAEEC4}" destId="{FE66D440-5B93-4628-933E-908DCD40739D}" srcOrd="1" destOrd="0" parTransId="{6110FFE8-A5AA-4504-88C0-C7E72C586D20}" sibTransId="{8CCD0736-5C7D-4351-9F6F-8207DDB6D640}"/>
    <dgm:cxn modelId="{09595D98-7DD8-4CEF-A49F-8B2DC6DDC7AD}" type="presOf" srcId="{FE66D440-5B93-4628-933E-908DCD40739D}" destId="{223118FB-8C4C-4014-B370-1DB4B4E8DAD8}" srcOrd="1" destOrd="0" presId="urn:microsoft.com/office/officeart/2005/8/layout/list1"/>
    <dgm:cxn modelId="{B462840F-626A-481A-9A89-2E49F4DADA44}" srcId="{57C92F3E-96C1-4471-AC74-34EBF2FAEEC4}" destId="{77A2D3FC-6DAE-4936-8332-0C2EAB6C964A}" srcOrd="2" destOrd="0" parTransId="{7C6261C3-6AD9-4169-8F68-1291C329BE3C}" sibTransId="{7B040D69-61D8-4973-ADBA-BD518B437191}"/>
    <dgm:cxn modelId="{B179395F-4558-4B7A-8E94-5FB92BF594E7}" type="presOf" srcId="{52295E9F-5D92-4252-B270-AC94312174C3}" destId="{A5CA9912-2609-41ED-ABD7-8049F5761D3E}" srcOrd="1" destOrd="0" presId="urn:microsoft.com/office/officeart/2005/8/layout/list1"/>
    <dgm:cxn modelId="{9C45ED17-C77A-415E-9D2E-D76EED5AB5AD}" type="presOf" srcId="{FE66D440-5B93-4628-933E-908DCD40739D}" destId="{B3912C1A-507C-412C-9858-A551BFC92B6D}" srcOrd="0" destOrd="0" presId="urn:microsoft.com/office/officeart/2005/8/layout/list1"/>
    <dgm:cxn modelId="{69EE1869-12DE-4511-868E-B31C296ACD56}" srcId="{57C92F3E-96C1-4471-AC74-34EBF2FAEEC4}" destId="{52295E9F-5D92-4252-B270-AC94312174C3}" srcOrd="0" destOrd="0" parTransId="{C2B28CFE-4417-4D8B-A5FD-7D258FFD95C2}" sibTransId="{76286CB6-AE87-42D1-BFF5-0236268696E6}"/>
    <dgm:cxn modelId="{770B98DC-F893-42D1-94C3-18861E6DA2C9}" type="presOf" srcId="{57C92F3E-96C1-4471-AC74-34EBF2FAEEC4}" destId="{9653AB24-A866-4E40-87CE-F63BB4AF5DE1}" srcOrd="0" destOrd="0" presId="urn:microsoft.com/office/officeart/2005/8/layout/list1"/>
    <dgm:cxn modelId="{174F9AAE-58DB-4C73-BD90-C15D2F52287A}" type="presParOf" srcId="{9653AB24-A866-4E40-87CE-F63BB4AF5DE1}" destId="{049834CD-EC8D-4087-8D41-CFA5F36FA9E6}" srcOrd="0" destOrd="0" presId="urn:microsoft.com/office/officeart/2005/8/layout/list1"/>
    <dgm:cxn modelId="{E4B42666-E963-4CAF-B9A6-5B742933F715}" type="presParOf" srcId="{049834CD-EC8D-4087-8D41-CFA5F36FA9E6}" destId="{79978BA7-8749-47BC-BFB4-E9A00F0ADBC5}" srcOrd="0" destOrd="0" presId="urn:microsoft.com/office/officeart/2005/8/layout/list1"/>
    <dgm:cxn modelId="{A58CD646-3DF2-46A3-AD56-7339848924E8}" type="presParOf" srcId="{049834CD-EC8D-4087-8D41-CFA5F36FA9E6}" destId="{A5CA9912-2609-41ED-ABD7-8049F5761D3E}" srcOrd="1" destOrd="0" presId="urn:microsoft.com/office/officeart/2005/8/layout/list1"/>
    <dgm:cxn modelId="{36BFFC52-AF13-49C0-8C1A-05012E1F5E5B}" type="presParOf" srcId="{9653AB24-A866-4E40-87CE-F63BB4AF5DE1}" destId="{CE26335E-F7CB-465E-9357-AFB83A5CE9E8}" srcOrd="1" destOrd="0" presId="urn:microsoft.com/office/officeart/2005/8/layout/list1"/>
    <dgm:cxn modelId="{EA94862A-D5BD-4CBD-9993-121EE42F8B0B}" type="presParOf" srcId="{9653AB24-A866-4E40-87CE-F63BB4AF5DE1}" destId="{7A14BE7B-6FF0-45D3-AE42-EE8972924BB1}" srcOrd="2" destOrd="0" presId="urn:microsoft.com/office/officeart/2005/8/layout/list1"/>
    <dgm:cxn modelId="{17A141B9-C464-41D8-8E7A-A0637F23F41D}" type="presParOf" srcId="{9653AB24-A866-4E40-87CE-F63BB4AF5DE1}" destId="{3E3B0616-F761-48A7-9C3B-80D2913E4C33}" srcOrd="3" destOrd="0" presId="urn:microsoft.com/office/officeart/2005/8/layout/list1"/>
    <dgm:cxn modelId="{03C5FFBF-095E-4593-8A79-4A0DF12D751F}" type="presParOf" srcId="{9653AB24-A866-4E40-87CE-F63BB4AF5DE1}" destId="{F825ED94-B1A0-4E50-9A9E-09CF2388A725}" srcOrd="4" destOrd="0" presId="urn:microsoft.com/office/officeart/2005/8/layout/list1"/>
    <dgm:cxn modelId="{73A30789-7364-4147-BB6C-F7E4309EFF86}" type="presParOf" srcId="{F825ED94-B1A0-4E50-9A9E-09CF2388A725}" destId="{B3912C1A-507C-412C-9858-A551BFC92B6D}" srcOrd="0" destOrd="0" presId="urn:microsoft.com/office/officeart/2005/8/layout/list1"/>
    <dgm:cxn modelId="{94AFF95C-B8DD-488E-BC9B-289DDFDF223B}" type="presParOf" srcId="{F825ED94-B1A0-4E50-9A9E-09CF2388A725}" destId="{223118FB-8C4C-4014-B370-1DB4B4E8DAD8}" srcOrd="1" destOrd="0" presId="urn:microsoft.com/office/officeart/2005/8/layout/list1"/>
    <dgm:cxn modelId="{95828488-37E7-4A48-8484-35A0CC624012}" type="presParOf" srcId="{9653AB24-A866-4E40-87CE-F63BB4AF5DE1}" destId="{446622E5-CF15-496D-97FF-E142EF711FA7}" srcOrd="5" destOrd="0" presId="urn:microsoft.com/office/officeart/2005/8/layout/list1"/>
    <dgm:cxn modelId="{B6E9466F-4333-4A25-88AF-836572F35920}" type="presParOf" srcId="{9653AB24-A866-4E40-87CE-F63BB4AF5DE1}" destId="{DB25DA8C-04BD-41AE-A534-CBA0A357D7AA}" srcOrd="6" destOrd="0" presId="urn:microsoft.com/office/officeart/2005/8/layout/list1"/>
    <dgm:cxn modelId="{B9A1AFB7-8636-45D1-909E-A8ED8B07D25E}" type="presParOf" srcId="{9653AB24-A866-4E40-87CE-F63BB4AF5DE1}" destId="{A2CA83DD-FD6F-4842-A88B-B4AFA8C12273}" srcOrd="7" destOrd="0" presId="urn:microsoft.com/office/officeart/2005/8/layout/list1"/>
    <dgm:cxn modelId="{0318B51E-7C40-450E-A0A9-D5FC632527D3}" type="presParOf" srcId="{9653AB24-A866-4E40-87CE-F63BB4AF5DE1}" destId="{29B5345E-FE3D-403B-BE4D-00B6EA22841D}" srcOrd="8" destOrd="0" presId="urn:microsoft.com/office/officeart/2005/8/layout/list1"/>
    <dgm:cxn modelId="{7CE7A8AF-3617-47D3-ADFF-323EBBB97010}" type="presParOf" srcId="{29B5345E-FE3D-403B-BE4D-00B6EA22841D}" destId="{59ACCEFA-59A3-41C3-A6C3-FBEBF857FD1B}" srcOrd="0" destOrd="0" presId="urn:microsoft.com/office/officeart/2005/8/layout/list1"/>
    <dgm:cxn modelId="{F9D08AA8-9CAC-4C14-83FE-C1F65F7D9D24}" type="presParOf" srcId="{29B5345E-FE3D-403B-BE4D-00B6EA22841D}" destId="{6B513378-2DCF-45AE-B95D-91BB747F4382}" srcOrd="1" destOrd="0" presId="urn:microsoft.com/office/officeart/2005/8/layout/list1"/>
    <dgm:cxn modelId="{6B77F722-74ED-4643-A989-053CFB1532CA}" type="presParOf" srcId="{9653AB24-A866-4E40-87CE-F63BB4AF5DE1}" destId="{3358F625-06A3-4AC8-92D5-6904253B4B97}" srcOrd="9" destOrd="0" presId="urn:microsoft.com/office/officeart/2005/8/layout/list1"/>
    <dgm:cxn modelId="{80F8A0D0-A333-4F36-8CA0-BD75E58A9D88}" type="presParOf" srcId="{9653AB24-A866-4E40-87CE-F63BB4AF5DE1}" destId="{9A3A76BD-B836-4A99-94DF-F8ED08534C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CCE06-E6D5-4F11-B4EA-F210557820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FEDDC8-E089-4291-A3D8-83A35DA16F4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В ПРИРОДЕ СУЩЕСТВУЕТ ДВА РОДА ЗАРЯДОВ</a:t>
          </a:r>
          <a:endParaRPr lang="ru-RU" b="1" dirty="0">
            <a:solidFill>
              <a:srgbClr val="002060"/>
            </a:solidFill>
          </a:endParaRPr>
        </a:p>
      </dgm:t>
    </dgm:pt>
    <dgm:pt modelId="{C09F650C-5059-4354-B65A-5FEABDA91422}" type="parTrans" cxnId="{0EED78EE-6BB2-4AA5-AED6-EFD9B6E6E35A}">
      <dgm:prSet/>
      <dgm:spPr/>
      <dgm:t>
        <a:bodyPr/>
        <a:lstStyle/>
        <a:p>
          <a:endParaRPr lang="ru-RU"/>
        </a:p>
      </dgm:t>
    </dgm:pt>
    <dgm:pt modelId="{197D8F3C-DA91-4AB2-ABD5-25029CB83D7D}" type="sibTrans" cxnId="{0EED78EE-6BB2-4AA5-AED6-EFD9B6E6E35A}">
      <dgm:prSet/>
      <dgm:spPr/>
      <dgm:t>
        <a:bodyPr/>
        <a:lstStyle/>
        <a:p>
          <a:endParaRPr lang="ru-RU"/>
        </a:p>
      </dgm:t>
    </dgm:pt>
    <dgm:pt modelId="{31E47713-64A3-4696-AD90-18D2FB53D0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70C0"/>
              </a:solidFill>
            </a:rPr>
            <a:t>ПОЛОЖИТЕЛЬНЫЕ</a:t>
          </a:r>
          <a:endParaRPr lang="ru-RU" b="1" dirty="0">
            <a:solidFill>
              <a:srgbClr val="0070C0"/>
            </a:solidFill>
          </a:endParaRPr>
        </a:p>
      </dgm:t>
    </dgm:pt>
    <dgm:pt modelId="{480F52D8-7088-462E-96CE-E1328C426CFD}" type="parTrans" cxnId="{65B4252F-C9E6-46A8-948B-A22345F2E41C}">
      <dgm:prSet/>
      <dgm:spPr/>
      <dgm:t>
        <a:bodyPr/>
        <a:lstStyle/>
        <a:p>
          <a:endParaRPr lang="ru-RU"/>
        </a:p>
      </dgm:t>
    </dgm:pt>
    <dgm:pt modelId="{9965F5AD-466E-4F35-B93D-2A5B6A853D9F}" type="sibTrans" cxnId="{65B4252F-C9E6-46A8-948B-A22345F2E41C}">
      <dgm:prSet/>
      <dgm:spPr/>
      <dgm:t>
        <a:bodyPr/>
        <a:lstStyle/>
        <a:p>
          <a:endParaRPr lang="ru-RU"/>
        </a:p>
      </dgm:t>
    </dgm:pt>
    <dgm:pt modelId="{60A86410-D13C-4D92-97AB-1D54E0B5044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0070C0"/>
              </a:solidFill>
            </a:rPr>
            <a:t>ОТРИЦАТЕЛЬНЫЕ</a:t>
          </a:r>
          <a:endParaRPr lang="ru-RU" b="1" dirty="0">
            <a:solidFill>
              <a:srgbClr val="0070C0"/>
            </a:solidFill>
          </a:endParaRPr>
        </a:p>
      </dgm:t>
    </dgm:pt>
    <dgm:pt modelId="{27C8F3F7-D741-4E4B-8C79-A688F8A76E44}" type="parTrans" cxnId="{93C0DD76-3947-4412-854A-9AFD9E3BC46F}">
      <dgm:prSet/>
      <dgm:spPr/>
      <dgm:t>
        <a:bodyPr/>
        <a:lstStyle/>
        <a:p>
          <a:endParaRPr lang="ru-RU"/>
        </a:p>
      </dgm:t>
    </dgm:pt>
    <dgm:pt modelId="{F863E15D-F3FF-44C3-BA75-B83E4CA307A0}" type="sibTrans" cxnId="{93C0DD76-3947-4412-854A-9AFD9E3BC46F}">
      <dgm:prSet/>
      <dgm:spPr/>
      <dgm:t>
        <a:bodyPr/>
        <a:lstStyle/>
        <a:p>
          <a:endParaRPr lang="ru-RU"/>
        </a:p>
      </dgm:t>
    </dgm:pt>
    <dgm:pt modelId="{4C2FDC97-5F7C-4302-A48D-CFC439A57D76}" type="pres">
      <dgm:prSet presAssocID="{369CCE06-E6D5-4F11-B4EA-F210557820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4C8661-E90F-4A95-B905-74413407478A}" type="pres">
      <dgm:prSet presAssocID="{72FEDDC8-E089-4291-A3D8-83A35DA16F41}" presName="hierRoot1" presStyleCnt="0">
        <dgm:presLayoutVars>
          <dgm:hierBranch val="init"/>
        </dgm:presLayoutVars>
      </dgm:prSet>
      <dgm:spPr/>
    </dgm:pt>
    <dgm:pt modelId="{2FA4C5A5-2046-4D27-A2EB-8A9B0DD98702}" type="pres">
      <dgm:prSet presAssocID="{72FEDDC8-E089-4291-A3D8-83A35DA16F41}" presName="rootComposite1" presStyleCnt="0"/>
      <dgm:spPr/>
    </dgm:pt>
    <dgm:pt modelId="{C5D834CE-5DE4-4569-BEF9-220576A45E48}" type="pres">
      <dgm:prSet presAssocID="{72FEDDC8-E089-4291-A3D8-83A35DA16F41}" presName="rootText1" presStyleLbl="node0" presStyleIdx="0" presStyleCnt="1" custLinFactNeighborX="1634" custLinFactNeighborY="4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E2249-FEC6-4C4E-8BF2-174B713E5D70}" type="pres">
      <dgm:prSet presAssocID="{72FEDDC8-E089-4291-A3D8-83A35DA16F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A7D52B9-FC4B-4390-981D-74377B40DC8A}" type="pres">
      <dgm:prSet presAssocID="{72FEDDC8-E089-4291-A3D8-83A35DA16F41}" presName="hierChild2" presStyleCnt="0"/>
      <dgm:spPr/>
    </dgm:pt>
    <dgm:pt modelId="{23A06A54-B7CB-465C-96A1-D6199F477A38}" type="pres">
      <dgm:prSet presAssocID="{480F52D8-7088-462E-96CE-E1328C426CF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5198E7D-0815-47C4-B93B-84A2E798A698}" type="pres">
      <dgm:prSet presAssocID="{31E47713-64A3-4696-AD90-18D2FB53D083}" presName="hierRoot2" presStyleCnt="0">
        <dgm:presLayoutVars>
          <dgm:hierBranch val="init"/>
        </dgm:presLayoutVars>
      </dgm:prSet>
      <dgm:spPr/>
    </dgm:pt>
    <dgm:pt modelId="{876BE614-C4E8-4A69-8525-9DDC52681317}" type="pres">
      <dgm:prSet presAssocID="{31E47713-64A3-4696-AD90-18D2FB53D083}" presName="rootComposite" presStyleCnt="0"/>
      <dgm:spPr/>
    </dgm:pt>
    <dgm:pt modelId="{7B434A84-DCCB-40F4-B97D-F02CB478A8CD}" type="pres">
      <dgm:prSet presAssocID="{31E47713-64A3-4696-AD90-18D2FB53D08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41DCF1-68DE-492D-85A4-4E4A5113008C}" type="pres">
      <dgm:prSet presAssocID="{31E47713-64A3-4696-AD90-18D2FB53D083}" presName="rootConnector" presStyleLbl="node2" presStyleIdx="0" presStyleCnt="2"/>
      <dgm:spPr/>
      <dgm:t>
        <a:bodyPr/>
        <a:lstStyle/>
        <a:p>
          <a:endParaRPr lang="ru-RU"/>
        </a:p>
      </dgm:t>
    </dgm:pt>
    <dgm:pt modelId="{D7A33693-037B-4641-8CE8-A06E2651C24C}" type="pres">
      <dgm:prSet presAssocID="{31E47713-64A3-4696-AD90-18D2FB53D083}" presName="hierChild4" presStyleCnt="0"/>
      <dgm:spPr/>
    </dgm:pt>
    <dgm:pt modelId="{077E3DBE-BABB-434A-9B0C-0A242D0C515A}" type="pres">
      <dgm:prSet presAssocID="{31E47713-64A3-4696-AD90-18D2FB53D083}" presName="hierChild5" presStyleCnt="0"/>
      <dgm:spPr/>
    </dgm:pt>
    <dgm:pt modelId="{128537C6-7998-41E0-8227-D33E81F1C1CF}" type="pres">
      <dgm:prSet presAssocID="{27C8F3F7-D741-4E4B-8C79-A688F8A76E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924F5FF-B599-4CDD-8008-159D173C3672}" type="pres">
      <dgm:prSet presAssocID="{60A86410-D13C-4D92-97AB-1D54E0B5044E}" presName="hierRoot2" presStyleCnt="0">
        <dgm:presLayoutVars>
          <dgm:hierBranch val="init"/>
        </dgm:presLayoutVars>
      </dgm:prSet>
      <dgm:spPr/>
    </dgm:pt>
    <dgm:pt modelId="{6FD621FB-B441-4A1F-B597-C970703A95D2}" type="pres">
      <dgm:prSet presAssocID="{60A86410-D13C-4D92-97AB-1D54E0B5044E}" presName="rootComposite" presStyleCnt="0"/>
      <dgm:spPr/>
    </dgm:pt>
    <dgm:pt modelId="{16624A4B-95A9-4530-BCBF-525374D3DDFC}" type="pres">
      <dgm:prSet presAssocID="{60A86410-D13C-4D92-97AB-1D54E0B504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824143-4BB9-4970-B958-2EE2CE37B53A}" type="pres">
      <dgm:prSet presAssocID="{60A86410-D13C-4D92-97AB-1D54E0B5044E}" presName="rootConnector" presStyleLbl="node2" presStyleIdx="1" presStyleCnt="2"/>
      <dgm:spPr/>
      <dgm:t>
        <a:bodyPr/>
        <a:lstStyle/>
        <a:p>
          <a:endParaRPr lang="ru-RU"/>
        </a:p>
      </dgm:t>
    </dgm:pt>
    <dgm:pt modelId="{47245093-540F-40AC-8717-4AFA300E1FD5}" type="pres">
      <dgm:prSet presAssocID="{60A86410-D13C-4D92-97AB-1D54E0B5044E}" presName="hierChild4" presStyleCnt="0"/>
      <dgm:spPr/>
    </dgm:pt>
    <dgm:pt modelId="{2AF1B879-4919-436A-9979-A31F0A0864F1}" type="pres">
      <dgm:prSet presAssocID="{60A86410-D13C-4D92-97AB-1D54E0B5044E}" presName="hierChild5" presStyleCnt="0"/>
      <dgm:spPr/>
    </dgm:pt>
    <dgm:pt modelId="{F1B49F1A-B436-4A10-B72D-C3996BB9C482}" type="pres">
      <dgm:prSet presAssocID="{72FEDDC8-E089-4291-A3D8-83A35DA16F41}" presName="hierChild3" presStyleCnt="0"/>
      <dgm:spPr/>
    </dgm:pt>
  </dgm:ptLst>
  <dgm:cxnLst>
    <dgm:cxn modelId="{8597E238-CCB6-4760-9F9E-084B2AF2FD6E}" type="presOf" srcId="{72FEDDC8-E089-4291-A3D8-83A35DA16F41}" destId="{C5D834CE-5DE4-4569-BEF9-220576A45E48}" srcOrd="0" destOrd="0" presId="urn:microsoft.com/office/officeart/2005/8/layout/orgChart1"/>
    <dgm:cxn modelId="{430F8D24-D093-4618-B050-CA2EC681F748}" type="presOf" srcId="{72FEDDC8-E089-4291-A3D8-83A35DA16F41}" destId="{809E2249-FEC6-4C4E-8BF2-174B713E5D70}" srcOrd="1" destOrd="0" presId="urn:microsoft.com/office/officeart/2005/8/layout/orgChart1"/>
    <dgm:cxn modelId="{93C0DD76-3947-4412-854A-9AFD9E3BC46F}" srcId="{72FEDDC8-E089-4291-A3D8-83A35DA16F41}" destId="{60A86410-D13C-4D92-97AB-1D54E0B5044E}" srcOrd="1" destOrd="0" parTransId="{27C8F3F7-D741-4E4B-8C79-A688F8A76E44}" sibTransId="{F863E15D-F3FF-44C3-BA75-B83E4CA307A0}"/>
    <dgm:cxn modelId="{E8E32487-3252-41D3-9186-30C792740CF8}" type="presOf" srcId="{60A86410-D13C-4D92-97AB-1D54E0B5044E}" destId="{03824143-4BB9-4970-B958-2EE2CE37B53A}" srcOrd="1" destOrd="0" presId="urn:microsoft.com/office/officeart/2005/8/layout/orgChart1"/>
    <dgm:cxn modelId="{AC68B285-3BF6-4149-B966-72EE3EF2E0FD}" type="presOf" srcId="{31E47713-64A3-4696-AD90-18D2FB53D083}" destId="{0841DCF1-68DE-492D-85A4-4E4A5113008C}" srcOrd="1" destOrd="0" presId="urn:microsoft.com/office/officeart/2005/8/layout/orgChart1"/>
    <dgm:cxn modelId="{65B4252F-C9E6-46A8-948B-A22345F2E41C}" srcId="{72FEDDC8-E089-4291-A3D8-83A35DA16F41}" destId="{31E47713-64A3-4696-AD90-18D2FB53D083}" srcOrd="0" destOrd="0" parTransId="{480F52D8-7088-462E-96CE-E1328C426CFD}" sibTransId="{9965F5AD-466E-4F35-B93D-2A5B6A853D9F}"/>
    <dgm:cxn modelId="{35AFC29D-B945-4524-924F-950B46F8DAB4}" type="presOf" srcId="{31E47713-64A3-4696-AD90-18D2FB53D083}" destId="{7B434A84-DCCB-40F4-B97D-F02CB478A8CD}" srcOrd="0" destOrd="0" presId="urn:microsoft.com/office/officeart/2005/8/layout/orgChart1"/>
    <dgm:cxn modelId="{E01655B6-3251-4527-8078-245480F12C8E}" type="presOf" srcId="{27C8F3F7-D741-4E4B-8C79-A688F8A76E44}" destId="{128537C6-7998-41E0-8227-D33E81F1C1CF}" srcOrd="0" destOrd="0" presId="urn:microsoft.com/office/officeart/2005/8/layout/orgChart1"/>
    <dgm:cxn modelId="{0EED78EE-6BB2-4AA5-AED6-EFD9B6E6E35A}" srcId="{369CCE06-E6D5-4F11-B4EA-F210557820F3}" destId="{72FEDDC8-E089-4291-A3D8-83A35DA16F41}" srcOrd="0" destOrd="0" parTransId="{C09F650C-5059-4354-B65A-5FEABDA91422}" sibTransId="{197D8F3C-DA91-4AB2-ABD5-25029CB83D7D}"/>
    <dgm:cxn modelId="{7B30E291-4900-4A7E-8EAF-A55A22EB9AD0}" type="presOf" srcId="{369CCE06-E6D5-4F11-B4EA-F210557820F3}" destId="{4C2FDC97-5F7C-4302-A48D-CFC439A57D76}" srcOrd="0" destOrd="0" presId="urn:microsoft.com/office/officeart/2005/8/layout/orgChart1"/>
    <dgm:cxn modelId="{245CD3E5-9668-4510-8089-B52A769E5CBF}" type="presOf" srcId="{480F52D8-7088-462E-96CE-E1328C426CFD}" destId="{23A06A54-B7CB-465C-96A1-D6199F477A38}" srcOrd="0" destOrd="0" presId="urn:microsoft.com/office/officeart/2005/8/layout/orgChart1"/>
    <dgm:cxn modelId="{E04BEAA5-420E-49AD-845A-CF39BA317C06}" type="presOf" srcId="{60A86410-D13C-4D92-97AB-1D54E0B5044E}" destId="{16624A4B-95A9-4530-BCBF-525374D3DDFC}" srcOrd="0" destOrd="0" presId="urn:microsoft.com/office/officeart/2005/8/layout/orgChart1"/>
    <dgm:cxn modelId="{211FFE0F-C616-47DB-9C49-496E53307902}" type="presParOf" srcId="{4C2FDC97-5F7C-4302-A48D-CFC439A57D76}" destId="{0C4C8661-E90F-4A95-B905-74413407478A}" srcOrd="0" destOrd="0" presId="urn:microsoft.com/office/officeart/2005/8/layout/orgChart1"/>
    <dgm:cxn modelId="{88EE2C6E-E354-4F0B-B28B-5A2A25377F36}" type="presParOf" srcId="{0C4C8661-E90F-4A95-B905-74413407478A}" destId="{2FA4C5A5-2046-4D27-A2EB-8A9B0DD98702}" srcOrd="0" destOrd="0" presId="urn:microsoft.com/office/officeart/2005/8/layout/orgChart1"/>
    <dgm:cxn modelId="{008CE209-5C72-4C03-BA21-7BA3EB1287CC}" type="presParOf" srcId="{2FA4C5A5-2046-4D27-A2EB-8A9B0DD98702}" destId="{C5D834CE-5DE4-4569-BEF9-220576A45E48}" srcOrd="0" destOrd="0" presId="urn:microsoft.com/office/officeart/2005/8/layout/orgChart1"/>
    <dgm:cxn modelId="{66B298DC-2DB8-4EAE-933A-0634C489DB7E}" type="presParOf" srcId="{2FA4C5A5-2046-4D27-A2EB-8A9B0DD98702}" destId="{809E2249-FEC6-4C4E-8BF2-174B713E5D70}" srcOrd="1" destOrd="0" presId="urn:microsoft.com/office/officeart/2005/8/layout/orgChart1"/>
    <dgm:cxn modelId="{5CE390C4-D11C-4186-9AA6-632B5DCDEE6D}" type="presParOf" srcId="{0C4C8661-E90F-4A95-B905-74413407478A}" destId="{BA7D52B9-FC4B-4390-981D-74377B40DC8A}" srcOrd="1" destOrd="0" presId="urn:microsoft.com/office/officeart/2005/8/layout/orgChart1"/>
    <dgm:cxn modelId="{349CC2DB-BECD-458B-88EC-CEBEB6E6E0BB}" type="presParOf" srcId="{BA7D52B9-FC4B-4390-981D-74377B40DC8A}" destId="{23A06A54-B7CB-465C-96A1-D6199F477A38}" srcOrd="0" destOrd="0" presId="urn:microsoft.com/office/officeart/2005/8/layout/orgChart1"/>
    <dgm:cxn modelId="{84211CCC-CE63-4C53-9A56-88F344E472F1}" type="presParOf" srcId="{BA7D52B9-FC4B-4390-981D-74377B40DC8A}" destId="{D5198E7D-0815-47C4-B93B-84A2E798A698}" srcOrd="1" destOrd="0" presId="urn:microsoft.com/office/officeart/2005/8/layout/orgChart1"/>
    <dgm:cxn modelId="{FD8583E9-ED25-4D76-A22D-F31761C41F2D}" type="presParOf" srcId="{D5198E7D-0815-47C4-B93B-84A2E798A698}" destId="{876BE614-C4E8-4A69-8525-9DDC52681317}" srcOrd="0" destOrd="0" presId="urn:microsoft.com/office/officeart/2005/8/layout/orgChart1"/>
    <dgm:cxn modelId="{6AE33CC2-6D54-474B-953D-63430EFC3B6A}" type="presParOf" srcId="{876BE614-C4E8-4A69-8525-9DDC52681317}" destId="{7B434A84-DCCB-40F4-B97D-F02CB478A8CD}" srcOrd="0" destOrd="0" presId="urn:microsoft.com/office/officeart/2005/8/layout/orgChart1"/>
    <dgm:cxn modelId="{05188242-4197-4156-ACCA-A713C4CA4060}" type="presParOf" srcId="{876BE614-C4E8-4A69-8525-9DDC52681317}" destId="{0841DCF1-68DE-492D-85A4-4E4A5113008C}" srcOrd="1" destOrd="0" presId="urn:microsoft.com/office/officeart/2005/8/layout/orgChart1"/>
    <dgm:cxn modelId="{3B383EC3-4AC8-4DEC-98BB-C3F6525526ED}" type="presParOf" srcId="{D5198E7D-0815-47C4-B93B-84A2E798A698}" destId="{D7A33693-037B-4641-8CE8-A06E2651C24C}" srcOrd="1" destOrd="0" presId="urn:microsoft.com/office/officeart/2005/8/layout/orgChart1"/>
    <dgm:cxn modelId="{8F5FD40F-A488-4801-988A-07492144AC21}" type="presParOf" srcId="{D5198E7D-0815-47C4-B93B-84A2E798A698}" destId="{077E3DBE-BABB-434A-9B0C-0A242D0C515A}" srcOrd="2" destOrd="0" presId="urn:microsoft.com/office/officeart/2005/8/layout/orgChart1"/>
    <dgm:cxn modelId="{E61BE141-DF41-454A-B655-922A0C19D553}" type="presParOf" srcId="{BA7D52B9-FC4B-4390-981D-74377B40DC8A}" destId="{128537C6-7998-41E0-8227-D33E81F1C1CF}" srcOrd="2" destOrd="0" presId="urn:microsoft.com/office/officeart/2005/8/layout/orgChart1"/>
    <dgm:cxn modelId="{A007C1ED-4880-4A0F-8EA3-F5E5EFD89CE8}" type="presParOf" srcId="{BA7D52B9-FC4B-4390-981D-74377B40DC8A}" destId="{F924F5FF-B599-4CDD-8008-159D173C3672}" srcOrd="3" destOrd="0" presId="urn:microsoft.com/office/officeart/2005/8/layout/orgChart1"/>
    <dgm:cxn modelId="{999E994F-7D81-4B56-A872-19B50A4D5B18}" type="presParOf" srcId="{F924F5FF-B599-4CDD-8008-159D173C3672}" destId="{6FD621FB-B441-4A1F-B597-C970703A95D2}" srcOrd="0" destOrd="0" presId="urn:microsoft.com/office/officeart/2005/8/layout/orgChart1"/>
    <dgm:cxn modelId="{674A7FBB-BE33-41A9-AAD7-501E2990CDF0}" type="presParOf" srcId="{6FD621FB-B441-4A1F-B597-C970703A95D2}" destId="{16624A4B-95A9-4530-BCBF-525374D3DDFC}" srcOrd="0" destOrd="0" presId="urn:microsoft.com/office/officeart/2005/8/layout/orgChart1"/>
    <dgm:cxn modelId="{82C221E4-562D-4D2E-B248-4BF93B224E3D}" type="presParOf" srcId="{6FD621FB-B441-4A1F-B597-C970703A95D2}" destId="{03824143-4BB9-4970-B958-2EE2CE37B53A}" srcOrd="1" destOrd="0" presId="urn:microsoft.com/office/officeart/2005/8/layout/orgChart1"/>
    <dgm:cxn modelId="{DCB18C37-29D0-4E4C-9FD8-DF83DA731505}" type="presParOf" srcId="{F924F5FF-B599-4CDD-8008-159D173C3672}" destId="{47245093-540F-40AC-8717-4AFA300E1FD5}" srcOrd="1" destOrd="0" presId="urn:microsoft.com/office/officeart/2005/8/layout/orgChart1"/>
    <dgm:cxn modelId="{17E9742E-1F53-4645-B87B-4C4618277312}" type="presParOf" srcId="{F924F5FF-B599-4CDD-8008-159D173C3672}" destId="{2AF1B879-4919-436A-9979-A31F0A0864F1}" srcOrd="2" destOrd="0" presId="urn:microsoft.com/office/officeart/2005/8/layout/orgChart1"/>
    <dgm:cxn modelId="{E798901E-E908-43C9-9B52-7C0951EBB37B}" type="presParOf" srcId="{0C4C8661-E90F-4A95-B905-74413407478A}" destId="{F1B49F1A-B436-4A10-B72D-C3996BB9C4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4BE7B-6FF0-45D3-AE42-EE8972924BB1}">
      <dsp:nvSpPr>
        <dsp:cNvPr id="0" name=""/>
        <dsp:cNvSpPr/>
      </dsp:nvSpPr>
      <dsp:spPr>
        <a:xfrm>
          <a:off x="0" y="59384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A9912-2609-41ED-ABD7-8049F5761D3E}">
      <dsp:nvSpPr>
        <dsp:cNvPr id="0" name=""/>
        <dsp:cNvSpPr/>
      </dsp:nvSpPr>
      <dsp:spPr>
        <a:xfrm>
          <a:off x="411480" y="106761"/>
          <a:ext cx="5760720" cy="97416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latin typeface="Georgia" pitchFamily="18" charset="0"/>
            </a:rPr>
            <a:t>ТРЕНИЕ</a:t>
          </a:r>
          <a:endParaRPr lang="ru-RU" sz="33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459035" y="154316"/>
        <a:ext cx="5665610" cy="879050"/>
      </dsp:txXfrm>
    </dsp:sp>
    <dsp:sp modelId="{DB25DA8C-04BD-41AE-A534-CBA0A357D7AA}">
      <dsp:nvSpPr>
        <dsp:cNvPr id="0" name=""/>
        <dsp:cNvSpPr/>
      </dsp:nvSpPr>
      <dsp:spPr>
        <a:xfrm>
          <a:off x="0" y="209072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-88279"/>
              <a:satOff val="-2183"/>
              <a:lumOff val="124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118FB-8C4C-4014-B370-1DB4B4E8DAD8}">
      <dsp:nvSpPr>
        <dsp:cNvPr id="0" name=""/>
        <dsp:cNvSpPr/>
      </dsp:nvSpPr>
      <dsp:spPr>
        <a:xfrm>
          <a:off x="411480" y="1603641"/>
          <a:ext cx="5760720" cy="974160"/>
        </a:xfrm>
        <a:prstGeom prst="roundRect">
          <a:avLst/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latin typeface="Georgia" pitchFamily="18" charset="0"/>
            </a:rPr>
            <a:t>СОПРИКОСНОВЕНИЕ</a:t>
          </a:r>
          <a:endParaRPr lang="ru-RU" sz="33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459035" y="1651196"/>
        <a:ext cx="5665610" cy="879050"/>
      </dsp:txXfrm>
    </dsp:sp>
    <dsp:sp modelId="{9A3A76BD-B836-4A99-94DF-F8ED08534C1C}">
      <dsp:nvSpPr>
        <dsp:cNvPr id="0" name=""/>
        <dsp:cNvSpPr/>
      </dsp:nvSpPr>
      <dsp:spPr>
        <a:xfrm>
          <a:off x="0" y="358760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13378-2DCF-45AE-B95D-91BB747F4382}">
      <dsp:nvSpPr>
        <dsp:cNvPr id="0" name=""/>
        <dsp:cNvSpPr/>
      </dsp:nvSpPr>
      <dsp:spPr>
        <a:xfrm>
          <a:off x="411480" y="3100521"/>
          <a:ext cx="5760720" cy="974160"/>
        </a:xfrm>
        <a:prstGeom prst="round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latin typeface="Georgia" pitchFamily="18" charset="0"/>
            </a:rPr>
            <a:t>НАВЕДЕНИЕ</a:t>
          </a:r>
          <a:endParaRPr lang="ru-RU" sz="33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459035" y="3148076"/>
        <a:ext cx="5665610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537C6-7998-41E0-8227-D33E81F1C1CF}">
      <dsp:nvSpPr>
        <dsp:cNvPr id="0" name=""/>
        <dsp:cNvSpPr/>
      </dsp:nvSpPr>
      <dsp:spPr>
        <a:xfrm>
          <a:off x="4175617" y="2069622"/>
          <a:ext cx="2190995" cy="692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70"/>
              </a:lnTo>
              <a:lnTo>
                <a:pt x="2190995" y="301370"/>
              </a:lnTo>
              <a:lnTo>
                <a:pt x="2190995" y="692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06A54-B7CB-465C-96A1-D6199F477A38}">
      <dsp:nvSpPr>
        <dsp:cNvPr id="0" name=""/>
        <dsp:cNvSpPr/>
      </dsp:nvSpPr>
      <dsp:spPr>
        <a:xfrm>
          <a:off x="1862986" y="2069622"/>
          <a:ext cx="2312630" cy="692181"/>
        </a:xfrm>
        <a:custGeom>
          <a:avLst/>
          <a:gdLst/>
          <a:ahLst/>
          <a:cxnLst/>
          <a:rect l="0" t="0" r="0" b="0"/>
          <a:pathLst>
            <a:path>
              <a:moveTo>
                <a:pt x="2312630" y="0"/>
              </a:moveTo>
              <a:lnTo>
                <a:pt x="2312630" y="301370"/>
              </a:lnTo>
              <a:lnTo>
                <a:pt x="0" y="301370"/>
              </a:lnTo>
              <a:lnTo>
                <a:pt x="0" y="692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834CE-5DE4-4569-BEF9-220576A45E48}">
      <dsp:nvSpPr>
        <dsp:cNvPr id="0" name=""/>
        <dsp:cNvSpPr/>
      </dsp:nvSpPr>
      <dsp:spPr>
        <a:xfrm>
          <a:off x="2314614" y="208620"/>
          <a:ext cx="3722005" cy="186100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2060"/>
              </a:solidFill>
            </a:rPr>
            <a:t>В ПРИРОДЕ СУЩЕСТВУЕТ ДВА РОДА ЗАРЯДОВ</a:t>
          </a:r>
          <a:endParaRPr lang="ru-RU" sz="3000" b="1" kern="1200" dirty="0">
            <a:solidFill>
              <a:srgbClr val="002060"/>
            </a:solidFill>
          </a:endParaRPr>
        </a:p>
      </dsp:txBody>
      <dsp:txXfrm>
        <a:off x="2314614" y="208620"/>
        <a:ext cx="3722005" cy="1861002"/>
      </dsp:txXfrm>
    </dsp:sp>
    <dsp:sp modelId="{7B434A84-DCCB-40F4-B97D-F02CB478A8CD}">
      <dsp:nvSpPr>
        <dsp:cNvPr id="0" name=""/>
        <dsp:cNvSpPr/>
      </dsp:nvSpPr>
      <dsp:spPr>
        <a:xfrm>
          <a:off x="1984" y="2761804"/>
          <a:ext cx="3722005" cy="186100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70C0"/>
              </a:solidFill>
            </a:rPr>
            <a:t>ПОЛОЖИТЕЛЬНЫЕ</a:t>
          </a:r>
          <a:endParaRPr lang="ru-RU" sz="3000" b="1" kern="1200" dirty="0">
            <a:solidFill>
              <a:srgbClr val="0070C0"/>
            </a:solidFill>
          </a:endParaRPr>
        </a:p>
      </dsp:txBody>
      <dsp:txXfrm>
        <a:off x="1984" y="2761804"/>
        <a:ext cx="3722005" cy="1861002"/>
      </dsp:txXfrm>
    </dsp:sp>
    <dsp:sp modelId="{16624A4B-95A9-4530-BCBF-525374D3DDFC}">
      <dsp:nvSpPr>
        <dsp:cNvPr id="0" name=""/>
        <dsp:cNvSpPr/>
      </dsp:nvSpPr>
      <dsp:spPr>
        <a:xfrm>
          <a:off x="4505610" y="2761804"/>
          <a:ext cx="3722005" cy="186100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70C0"/>
              </a:solidFill>
            </a:rPr>
            <a:t>ОТРИЦАТЕЛЬНЫЕ</a:t>
          </a:r>
          <a:endParaRPr lang="ru-RU" sz="3000" b="1" kern="1200" dirty="0">
            <a:solidFill>
              <a:srgbClr val="0070C0"/>
            </a:solidFill>
          </a:endParaRPr>
        </a:p>
      </dsp:txBody>
      <dsp:txXfrm>
        <a:off x="4505610" y="2761804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218CA-E173-4C14-B88D-C0E667EA6F00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F95C-BE57-49E8-9710-B39691A82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1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7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72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5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5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959F-76B4-46EF-84B6-D6F14B5CA8E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33F8-4E01-45B4-99A4-B3B83B37C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6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16\Pictures\0006-006-Velikij-uchenyj-Fales-Miletskij-osnoval-odnu-iz-prekrasnejshikh-na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7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ndrey\AppData\Local\Microsoft\Windows\Temporary Internet Files\Content.IE5\1BMHVF1C\MP9004075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4" y="0"/>
            <a:ext cx="139072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08912" cy="1368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Georgia" pitchFamily="18" charset="0"/>
              </a:rPr>
              <a:t>ЭЛЕКТРИЗАЦИЯ ТЕЛ</a:t>
            </a:r>
            <a:endParaRPr lang="ru-RU" sz="4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Franklin Gothic Demi Cond" pitchFamily="34" charset="0"/>
              </a:rPr>
              <a:t>ИССЛЕДОВАТЕЛЬСКАЯ РАБОТА №1</a:t>
            </a:r>
            <a:endParaRPr lang="ru-RU" sz="3600" dirty="0">
              <a:latin typeface="Franklin Gothic Demi Cond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b="1" u="sng" dirty="0" smtClean="0">
              <a:latin typeface="Franklin Gothic Heavy" pitchFamily="34" charset="0"/>
            </a:endParaRPr>
          </a:p>
          <a:p>
            <a:r>
              <a:rPr lang="ru-RU" sz="2400" b="1" u="sng" dirty="0" smtClean="0">
                <a:latin typeface="Franklin Gothic Heavy" pitchFamily="34" charset="0"/>
              </a:rPr>
              <a:t>ЗАДАНИЕ</a:t>
            </a:r>
            <a:r>
              <a:rPr lang="ru-RU" sz="2400" b="1" u="sng" dirty="0">
                <a:latin typeface="Franklin Gothic Heavy" pitchFamily="34" charset="0"/>
              </a:rPr>
              <a:t>:</a:t>
            </a:r>
            <a:r>
              <a:rPr lang="ru-RU" sz="2400" dirty="0">
                <a:latin typeface="Franklin Gothic Heavy" pitchFamily="34" charset="0"/>
              </a:rPr>
              <a:t> </a:t>
            </a:r>
            <a:r>
              <a:rPr lang="ru-RU" sz="2400" b="1" dirty="0">
                <a:latin typeface="Franklin Gothic Heavy" pitchFamily="34" charset="0"/>
              </a:rPr>
              <a:t>изучить электризацию различных тел</a:t>
            </a:r>
            <a:endParaRPr lang="ru-RU" sz="2400" dirty="0">
              <a:latin typeface="Franklin Gothic Heavy" pitchFamily="34" charset="0"/>
            </a:endParaRPr>
          </a:p>
          <a:p>
            <a:r>
              <a:rPr lang="ru-RU" sz="2400" b="1" i="1" dirty="0">
                <a:latin typeface="Franklin Gothic Heavy" pitchFamily="34" charset="0"/>
              </a:rPr>
              <a:t>Оборудование</a:t>
            </a:r>
            <a:r>
              <a:rPr lang="ru-RU" sz="2400" i="1" dirty="0">
                <a:latin typeface="Franklin Gothic Heavy" pitchFamily="34" charset="0"/>
              </a:rPr>
              <a:t>:</a:t>
            </a:r>
            <a:r>
              <a:rPr lang="ru-RU" sz="2400" dirty="0">
                <a:latin typeface="Franklin Gothic Heavy" pitchFamily="34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пленка (2шт.), полоска бумажная, шелк, пластмассовая линейка или ручка, карандаш на нити, штатив, другие тела по выбору учащихся</a:t>
            </a:r>
          </a:p>
          <a:p>
            <a:r>
              <a:rPr lang="ru-RU" sz="2400" b="1" dirty="0">
                <a:latin typeface="Franklin Gothic Heavy" pitchFamily="34" charset="0"/>
              </a:rPr>
              <a:t>ОТВЕТЬТЕ НА ВОПРОСЫ:</a:t>
            </a:r>
            <a:endParaRPr lang="ru-RU" sz="2400" dirty="0">
              <a:latin typeface="Franklin Gothic Heavy" pitchFamily="34" charset="0"/>
            </a:endParaRP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можно наэлектризовать тело?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Оба ли тела электризовались при соприкосновении?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обнаружить электризацию тела?</a:t>
            </a:r>
          </a:p>
          <a:p>
            <a:endParaRPr lang="ru-RU" sz="1600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755576" y="620687"/>
            <a:ext cx="554360" cy="576065"/>
          </a:xfrm>
          <a:prstGeom prst="star4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1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СПОСОБЫ ЭЛЕКТРИЗАЦИИ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662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0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ЭЛЕКТРИЧЕСКИЙ ЗАРЯД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3285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  <a:latin typeface="Georgia" pitchFamily="18" charset="0"/>
              </a:rPr>
              <a:t>ФИЗИЧЕСКАЯ ВЕЛИЧИНА, КОТОРАЯ ХАРАКТЕРИЗУЕТ ВЗАИМОДЕЙСТВИЕ ЗАРЯЖЕННЫХ ТЕЛ</a:t>
            </a:r>
            <a:endParaRPr lang="ru-RU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027" name="Picture 3" descr="C:\Users\Andrey\AppData\Local\Microsoft\Windows\Temporary Internet Files\Content.IE5\X3W60IW3\MP9004424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4" y="4581128"/>
            <a:ext cx="3057030" cy="194421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Georgia" pitchFamily="18" charset="0"/>
              </a:rPr>
              <a:t>ДВА РОДА ЗАРЯДОВ</a:t>
            </a:r>
            <a:endParaRPr lang="ru-RU" sz="4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030642"/>
              </p:ext>
            </p:extLst>
          </p:nvPr>
        </p:nvGraphicFramePr>
        <p:xfrm>
          <a:off x="467544" y="1556792"/>
          <a:ext cx="8229600" cy="474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75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ЭЛЕКТРИЗАЦИЯ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075240" cy="33843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7030A0"/>
                </a:solidFill>
                <a:latin typeface="Georgia" pitchFamily="18" charset="0"/>
                <a:cs typeface="FrankRuehl" pitchFamily="34" charset="-79"/>
              </a:rPr>
              <a:t>РАЗДЕЛЕНИЕ ЭЛЕКТРИЧЕСКИХ ЗАРЯДОВ В РЕЗУЛЬТАТЕ ТЕСНОГО КОНТАКТА ДВУХ И БОЛЕЕ ТЕЛ</a:t>
            </a:r>
            <a:endParaRPr lang="ru-RU" sz="4000" b="1" dirty="0">
              <a:solidFill>
                <a:srgbClr val="7030A0"/>
              </a:solidFill>
              <a:latin typeface="Georgia" pitchFamily="18" charset="0"/>
              <a:cs typeface="FrankRuehl" pitchFamily="34" charset="-79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>
            <a:off x="395536" y="5157192"/>
            <a:ext cx="1368152" cy="1368152"/>
          </a:xfrm>
          <a:prstGeom prst="star4">
            <a:avLst/>
          </a:prstGeom>
          <a:solidFill>
            <a:srgbClr val="0070C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7812360" y="332656"/>
            <a:ext cx="1152128" cy="1080120"/>
          </a:xfrm>
          <a:prstGeom prst="star4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99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ЭЛЕКТРИЗАЦИЯ ТЕЛ</vt:lpstr>
      <vt:lpstr>ИССЛЕДОВАТЕЛЬСКАЯ РАБОТА №1</vt:lpstr>
      <vt:lpstr>СПОСОБЫ ЭЛЕКТРИЗАЦИИ</vt:lpstr>
      <vt:lpstr>ЭЛЕКТРИЧЕСКИЙ ЗАРЯД</vt:lpstr>
      <vt:lpstr>ДВА РОДА ЗАРЯДОВ</vt:lpstr>
      <vt:lpstr>ЭЛЕКТРИЗАЦИЯ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ЭЛЕКТРИЗАЦИЯ ТЕЛ</dc:title>
  <dc:creator>Andrey</dc:creator>
  <cp:lastModifiedBy>User16</cp:lastModifiedBy>
  <cp:revision>28</cp:revision>
  <dcterms:created xsi:type="dcterms:W3CDTF">2012-12-01T09:26:35Z</dcterms:created>
  <dcterms:modified xsi:type="dcterms:W3CDTF">2012-12-06T12:49:27Z</dcterms:modified>
</cp:coreProperties>
</file>