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973216-2E35-4215-B03D-0FAECA63D26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7CDCFC-3E8E-4702-8093-2B647720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2143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ВИДЫ      ТЕПЛОПЕРЕДАЧИ</a:t>
            </a:r>
            <a:endParaRPr lang="ru-RU" sz="5400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000504"/>
            <a:ext cx="7467600" cy="2473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                    Излучение-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Излучение</a:t>
            </a:r>
            <a:r>
              <a:rPr lang="ru-RU" sz="3600" dirty="0" smtClean="0"/>
              <a:t> </a:t>
            </a:r>
            <a:r>
              <a:rPr lang="ru-RU" sz="3200" dirty="0" smtClean="0"/>
              <a:t>- это перенос </a:t>
            </a:r>
            <a:r>
              <a:rPr lang="ru-RU" sz="3200" dirty="0" smtClean="0"/>
              <a:t>энергии путем</a:t>
            </a:r>
            <a:r>
              <a:rPr lang="ru-RU" sz="3200" dirty="0" smtClean="0"/>
              <a:t> испускания </a:t>
            </a:r>
            <a:r>
              <a:rPr lang="ru-RU" sz="3200" dirty="0" smtClean="0"/>
              <a:t>электромагнитных волн</a:t>
            </a:r>
            <a:r>
              <a:rPr lang="ru-RU" sz="3600" dirty="0" smtClean="0"/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Излучение может осуществляться в вакууме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4" name="Рисунок 3" descr="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049688"/>
            <a:ext cx="5760640" cy="2594022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Все окружающие нас предметы излучают тепло в той или иной мере.</a:t>
            </a:r>
          </a:p>
          <a:p>
            <a:endParaRPr lang="ru-RU" sz="3200" dirty="0"/>
          </a:p>
        </p:txBody>
      </p:sp>
      <p:pic>
        <p:nvPicPr>
          <p:cNvPr id="4" name="Рисунок 3" descr="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143248"/>
            <a:ext cx="5832648" cy="3071834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ВИДЫ ТЕПЛОПЕРЕДАЧИ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ТЕПЛОПРОВОДНОСТЬ</a:t>
            </a:r>
          </a:p>
          <a:p>
            <a:endParaRPr lang="ru-RU" sz="4400" dirty="0" smtClean="0"/>
          </a:p>
          <a:p>
            <a:r>
              <a:rPr lang="ru-RU" sz="4400" dirty="0" smtClean="0"/>
              <a:t>КОНВЕКЦИЯ</a:t>
            </a:r>
          </a:p>
          <a:p>
            <a:endParaRPr lang="ru-RU" sz="4400" dirty="0" smtClean="0"/>
          </a:p>
          <a:p>
            <a:r>
              <a:rPr lang="ru-RU" sz="4400" dirty="0" smtClean="0"/>
              <a:t>ИЗЛУЧЕНИЕ</a:t>
            </a:r>
            <a:endParaRPr lang="ru-RU" sz="4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Теплопроводность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8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6912768" cy="2428503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Теплопроводность-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dk1"/>
                </a:solidFill>
              </a:rPr>
              <a:t>перенос энергии от более нагретых участков тела к менее нагретым за счет теплового движения и взаимодействия микрочастиц </a:t>
            </a:r>
            <a:endParaRPr lang="ru-RU" sz="3200" dirty="0" smtClean="0">
              <a:solidFill>
                <a:schemeClr val="dk1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Не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сопровождается переносом вещества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Металлы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обладают самой высокой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теплопроводностью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 У разных металлов теплопроводность отличается.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20889"/>
            <a:ext cx="6264696" cy="2808312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000372"/>
            <a:ext cx="45719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3000372"/>
            <a:ext cx="228601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ЖИДКОСТИ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928802"/>
            <a:ext cx="235745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3571876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ГАЗЫ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33575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37861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Конвекция-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это перенос энергии струями жидкости или газа.</a:t>
            </a:r>
            <a:br>
              <a:rPr lang="ru-RU" sz="4400" dirty="0" smtClean="0"/>
            </a:br>
            <a:r>
              <a:rPr lang="ru-RU" sz="4400" dirty="0" smtClean="0">
                <a:solidFill>
                  <a:srgbClr val="FF0000"/>
                </a:solidFill>
              </a:rPr>
              <a:t>При конвекции происходит перенос вещества 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Конвекция может быть двух видов</a:t>
            </a:r>
            <a:endParaRPr lang="ru-RU" sz="4400" dirty="0"/>
          </a:p>
        </p:txBody>
      </p:sp>
      <p:pic>
        <p:nvPicPr>
          <p:cNvPr id="4" name="Содержимое 3" descr="5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7000923" cy="3857651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120680" cy="4176463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32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ВИДЫ      ТЕПЛОПЕРЕДАЧИ</vt:lpstr>
      <vt:lpstr>ВИДЫ ТЕПЛОПЕРЕДАЧИ</vt:lpstr>
      <vt:lpstr>Теплопроводность</vt:lpstr>
      <vt:lpstr>Теплопроводность-</vt:lpstr>
      <vt:lpstr>Металлы обладают самой высокой теплопроводностью</vt:lpstr>
      <vt:lpstr>Слайд 6</vt:lpstr>
      <vt:lpstr>                     Конвекция-</vt:lpstr>
      <vt:lpstr>Конвекция может быть двух видов</vt:lpstr>
      <vt:lpstr>Слайд 9</vt:lpstr>
      <vt:lpstr>                    Излучение-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теплопередачи</dc:title>
  <dc:creator>ACER</dc:creator>
  <cp:lastModifiedBy>Admin</cp:lastModifiedBy>
  <cp:revision>14</cp:revision>
  <dcterms:created xsi:type="dcterms:W3CDTF">2011-12-05T15:07:13Z</dcterms:created>
  <dcterms:modified xsi:type="dcterms:W3CDTF">2014-09-11T06:54:27Z</dcterms:modified>
</cp:coreProperties>
</file>