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047" y="764705"/>
            <a:ext cx="7772400" cy="936104"/>
          </a:xfrm>
        </p:spPr>
        <p:txBody>
          <a:bodyPr/>
          <a:lstStyle/>
          <a:p>
            <a:r>
              <a:rPr lang="ru-RU" dirty="0" smtClean="0"/>
              <a:t>Нора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6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Чьи следы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er\Desktop\Карточки к конкурсы Чьи след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1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Гнездо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MC900382608_7BE6C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47801"/>
            <a:ext cx="8496944" cy="50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0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er\Desktop\белог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zer\Desktop\бобе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6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Бобриная</a:t>
            </a:r>
            <a:r>
              <a:rPr lang="ru-RU" dirty="0" smtClean="0"/>
              <a:t> хатка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zer\Desktop\бобриная  хат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484784"/>
            <a:ext cx="8479730" cy="494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6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Муровей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бобер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5"/>
            <a:ext cx="799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0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Муровейник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er\Desktop\муравей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7" y="1628800"/>
            <a:ext cx="8352927" cy="45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3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Дупло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zer\Desktop\дуп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84249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9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следы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Карточки к конкурсы Чьи следы_1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892480" cy="47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07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Нора</vt:lpstr>
      <vt:lpstr>Гнездо</vt:lpstr>
      <vt:lpstr>Берлога</vt:lpstr>
      <vt:lpstr>Бобер</vt:lpstr>
      <vt:lpstr>Бобриная хатка</vt:lpstr>
      <vt:lpstr>Муровей</vt:lpstr>
      <vt:lpstr>Муровейник</vt:lpstr>
      <vt:lpstr>Дупло</vt:lpstr>
      <vt:lpstr>Чьи следы </vt:lpstr>
      <vt:lpstr>Чьи следы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6</cp:revision>
  <dcterms:created xsi:type="dcterms:W3CDTF">2013-11-06T04:30:43Z</dcterms:created>
  <dcterms:modified xsi:type="dcterms:W3CDTF">2014-03-11T18:44:31Z</dcterms:modified>
</cp:coreProperties>
</file>