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1" r:id="rId2"/>
    <p:sldId id="256" r:id="rId3"/>
    <p:sldId id="261" r:id="rId4"/>
    <p:sldId id="264" r:id="rId5"/>
    <p:sldId id="265" r:id="rId6"/>
    <p:sldId id="267" r:id="rId7"/>
    <p:sldId id="268" r:id="rId8"/>
    <p:sldId id="269" r:id="rId9"/>
    <p:sldId id="271" r:id="rId10"/>
    <p:sldId id="260" r:id="rId11"/>
    <p:sldId id="272" r:id="rId12"/>
    <p:sldId id="273" r:id="rId13"/>
    <p:sldId id="279" r:id="rId14"/>
    <p:sldId id="274" r:id="rId15"/>
    <p:sldId id="275" r:id="rId16"/>
    <p:sldId id="276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13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F335-F03F-471D-9F3A-0BC2DA39B601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79516-1AF0-4EC6-A71C-4A399FB00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9516-1AF0-4EC6-A71C-4A399FB000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BE8A8D5-C214-484D-B714-2AE4E4166D18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FEE3724-AE2F-4EBE-84EF-4EA9C7C9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Дерево также нуждается в испарении и частом освежении при помощи ветров, дождей, холодов, иначе оно легко слабеет и вянет. Точно так же человеческому телу необходимы вообще сильные движения, деятельность и серьезные упражнения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Ян Коменский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571480"/>
            <a:ext cx="83582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Эстафетный бег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структуре смешанный вид, очень близкий к циклическим видам, командный вид, требующий проявления скорости, скоростной выносливости, ловкости. Классические виды 4х 100 м и 4х400 м проводятся у мужчин и женщин на стадионе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дминистратор777\Documents\на стенд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6"/>
            <a:ext cx="5072098" cy="384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358246" cy="1066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Бег с препятствиями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структуре смешанный вид, требующий проявления специальной выносливости, ловкости, гибкости. Проводится у женщин и мужчин на стадионе и в манеже. Дистанции у женщин — 2000 м; дистанции у мужчин — 2000, 3000 (К) м. В скором времени этот вид бега и у женщин станет олимпийским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im1-tub-ru.yandex.net/i?id=feb317c7a528fe7c9aa07ddbb40d01c4-2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4429156" cy="33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1066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Кроссовый бег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пересеченной местности, смешанный вид, требующий проявления специальной выносливости, ловкости. Всегда проводится в лесной или парковой зоне. У мужчин дистанции — 1, 2, 3, 5, 8, 12 км; у женщин — 1, 2, 3, 4, 6 км.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C:\Users\Администратор777\Documents\7272fc20ee4e666ea4f1d6e7a464e422_x1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370996" cy="303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1000156"/>
            <a:ext cx="13430345" cy="100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Основными методами развития общей выносливости являются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слитного (непрерывного) упражнения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 непрерывным длительным режимом работы с равномерной скоростью или усилиями. При этом занимающийся стремится сохранить заданную скорость, ритм, постоянный темп, величину усилий, амплитуду движений. Упражнения могут выполняться с малой, средней и максимальной интенсивностью.</a:t>
            </a:r>
          </a:p>
          <a:p>
            <a:endParaRPr lang="ru-RU" dirty="0"/>
          </a:p>
        </p:txBody>
      </p:sp>
      <p:pic>
        <p:nvPicPr>
          <p:cNvPr id="33794" name="Picture 2" descr="C:\Users\Администратор777\Documents\sporta-13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429264"/>
            <a:ext cx="1238250" cy="1238250"/>
          </a:xfrm>
          <a:prstGeom prst="rect">
            <a:avLst/>
          </a:prstGeom>
          <a:noFill/>
        </p:spPr>
      </p:pic>
      <p:pic>
        <p:nvPicPr>
          <p:cNvPr id="33796" name="Picture 4" descr="C:\Users\Администратор777\Documents\sporta-13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214314" cy="21431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572560" cy="57150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Переменный метод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отличается от равномерного последовательным варьированием нагрузки в ходе непрерывного упражнения (например, бега) путем направленного изменения скорости, темпа, амплитуды движений, величины усилий и т.п.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Повторно-интервальный метод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предусматривает выполнение упражнений со стандартной и с переменной нагрузкой и со строго дозированными и заранее запланированными интервалами отдыха. Как правило, интервал отдыха между упражнениями 1—3 мин (иногда по 15—30 с). Таким образом, тренирующее воздействие происходит не только и не столько в момент выполнения, сколько в период отдыха. Такие нагрузки оказывают преимущественно аэробно-анаэробное воздействие на организм и эффективны для развития специальной выносливости.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35847" name="Picture 7" descr="C:\Users\Администратор777\Documents\sporta-13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14314" cy="214314"/>
          </a:xfrm>
          <a:prstGeom prst="rect">
            <a:avLst/>
          </a:prstGeom>
          <a:noFill/>
        </p:spPr>
      </p:pic>
      <p:pic>
        <p:nvPicPr>
          <p:cNvPr id="11" name="Picture 7" descr="C:\Users\Администратор777\Documents\sporta-13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214314" cy="21431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14554"/>
            <a:ext cx="7729534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круговой тренировки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предусматривает выполнение упражнений, воздействующих на различные мышечные группы и функциональные системы по типу непрерывной или интервальной работы. Обычно в круг включается 6—10 упражнений («станций»), которые занимающийся проходит от 1 до 3 раз.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Соревновательный метод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предусматривает использование различных соревнований в качестве средства повышения уровня выносливости занимающегося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7500958" cy="1645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Игровой метод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предусматривает развитие выносливости в процессе игры, где существуют постоянные изменения ситуации, эмоциональность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7" descr="C:\Users\Администратор777\Documents\sporta-13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04800" cy="304800"/>
          </a:xfrm>
          <a:prstGeom prst="rect">
            <a:avLst/>
          </a:prstGeom>
          <a:noFill/>
        </p:spPr>
      </p:pic>
      <p:pic>
        <p:nvPicPr>
          <p:cNvPr id="5" name="Picture 7" descr="C:\Users\Администратор777\Documents\sporta-13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304800" cy="304800"/>
          </a:xfrm>
          <a:prstGeom prst="rect">
            <a:avLst/>
          </a:prstGeom>
          <a:noFill/>
        </p:spPr>
      </p:pic>
      <p:pic>
        <p:nvPicPr>
          <p:cNvPr id="6" name="Picture 7" descr="C:\Users\Администратор777\Documents\sporta-13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229600" cy="47149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Спорт не любит ленивых ,</a:t>
            </a:r>
            <a:b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Тех, кто быстро сдается.</a:t>
            </a:r>
            <a:b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Ненадежных, трусливых.</a:t>
            </a:r>
            <a:b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над ними смеется.</a:t>
            </a:r>
          </a:p>
          <a:p>
            <a:pPr algn="ctr">
              <a:buNone/>
            </a:pPr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Благосклонен он очень</a:t>
            </a:r>
            <a:b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тем, кто духом силен.</a:t>
            </a:r>
            <a:b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победы дарует</a:t>
            </a:r>
            <a:b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lang="ru-RU" sz="7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выносливым </a:t>
            </a:r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4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Users\Администратор777\Documents\sporta-13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4863" y="4857760"/>
            <a:ext cx="1609725" cy="1743075"/>
          </a:xfrm>
          <a:prstGeom prst="rect">
            <a:avLst/>
          </a:prstGeom>
          <a:noFill/>
        </p:spPr>
      </p:pic>
      <p:pic>
        <p:nvPicPr>
          <p:cNvPr id="34820" name="Picture 4" descr="C:\Users\Администратор777\Documents\sporta-13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4925"/>
            <a:ext cx="160972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571528"/>
            <a:ext cx="8458200" cy="41576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Бег как средство воспитания общей выносливости</a:t>
            </a:r>
            <a:endParaRPr lang="ru-RU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C:\Users\Администратор777\Documents\на стенд\animaatjes-hardlopen-750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9718"/>
            <a:ext cx="2643206" cy="284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428868"/>
            <a:ext cx="7943848" cy="1066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способность противостоять физическому утомлению в процессе мышечной деятельности. </a:t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Мерилом выносливости является время, в течение которого осуществляется мышечная деятельность определенного характера и интенсивности.</a:t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в циклических видах физических упражнений (ходьба, бег, плавание и т.п.) измеряется минимальное время преодоления заданной дистанции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3714752"/>
            <a:ext cx="6758006" cy="2859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7" name="Picture 1" descr="C:\Users\Администратор777\Documents\sporta-13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214314" cy="214314"/>
          </a:xfrm>
          <a:prstGeom prst="rect">
            <a:avLst/>
          </a:prstGeom>
          <a:noFill/>
        </p:spPr>
      </p:pic>
      <p:pic>
        <p:nvPicPr>
          <p:cNvPr id="19458" name="Picture 2" descr="C:\Users\Администратор777\Documents\sporta-13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214314" cy="214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Различают два вида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выносливости: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928934"/>
            <a:ext cx="8001056" cy="32861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         </a:t>
            </a:r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Общая                  Специальная</a:t>
            </a:r>
          </a:p>
          <a:p>
            <a:pPr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Специальная выносливость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способность к эффективному выполнению работы и преодолению утомления в условиях, детерминированных требованиями конкретного вида деятельности.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выносливость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способность человека к продолжительному и эффективному выполнению работы неспецифического характера, оказывающая положительное влияние на развитие специфических качеств человека, благодаря повышению адаптации к нагрузкам и наличию явлений «переноса» тренированности с неспецифических видов деятельности на специфические.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5143504" y="221455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821769" y="217883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Бег на выносливость классифицируется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Администратор777\Documents\89e3c1bcfe8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148260"/>
            <a:ext cx="1709740" cy="170974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214554"/>
            <a:ext cx="80009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средние дистанции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800 (К), 1000, 1500 (К) м, 1 миля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проводится на стадионе и в манеже у мужчин и женщин;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длинные дистанции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3000, 5000 (К), 10 000 (К) 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проводится на стадионе (в манеже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3000 м), одинаковые для мужчин и женщин;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572032"/>
          </a:xfrm>
        </p:spPr>
        <p:txBody>
          <a:bodyPr/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сверхдлинные дистанции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15; 21,0975; 42,195 (К); 100 км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проводится на шоссе (возможен старт и финиш на стадионе), одинаковые для мужчин и женщин;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ультрадлинные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дистанции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суточный бег проводится на стадионе или шоссе, участвуют и мужчины, и женщины. Также проводятся соревнования на 1000 миль (1609 км) и 1300 миль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самую длинную дистанцию непрерывного бега.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Users\Администратор777\Documents\89e3c1bcfe8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857760"/>
            <a:ext cx="2000232" cy="2000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2249424"/>
            <a:ext cx="9787006" cy="5180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12706403" cy="952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2214602"/>
            <a:ext cx="13430343" cy="100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Барьерный бег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по структуре смешанный вид, требующий проявления скорости, скоростной выносливости, ловкости, гибкости. Проводится у мужчин и женщин, на стадионе и в манеже. Дистанции: 60, 100 (К) м у женщин; 110 (К), 300 м и 400 (К) м у мужчин (последние две дистанции проводятся только на стадионе).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4578" name="Picture 2" descr="C:\Users\Администратор777\Documents\hurden2013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5314964" cy="354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211</TotalTime>
  <Words>656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Слайд 1</vt:lpstr>
      <vt:lpstr>Бег как средство воспитания общей выносливости</vt:lpstr>
      <vt:lpstr>  Выносливость — это способность противостоять физическому утомлению в процессе мышечной деятельности.   Мерилом выносливости является время, в течение которого осуществляется мышечная деятельность определенного характера и интенсивности.   Например, в циклических видах физических упражнений (ходьба, бег, плавание и т.п.) измеряется минимальное время преодоления заданной дистанции</vt:lpstr>
      <vt:lpstr>Различают два вида  выносливости: </vt:lpstr>
      <vt:lpstr>Бег на выносливость классифицируется: </vt:lpstr>
      <vt:lpstr>Слайд 6</vt:lpstr>
      <vt:lpstr>Слайд 7</vt:lpstr>
      <vt:lpstr>Слайд 8</vt:lpstr>
      <vt:lpstr>Барьерный бег — по структуре смешанный вид, требующий проявления скорости, скоростной выносливости, ловкости, гибкости. Проводится у мужчин и женщин, на стадионе и в манеже. Дистанции: 60, 100 (К) м у женщин; 110 (К), 300 м и 400 (К) м у мужчин (последние две дистанции проводятся только на стадионе). </vt:lpstr>
      <vt:lpstr>Эстафетный бег — по структуре смешанный вид, очень близкий к циклическим видам, командный вид, требующий проявления скорости, скоростной выносливости, ловкости. Классические виды 4х 100 м и 4х400 м проводятся у мужчин и женщин на стадионе.</vt:lpstr>
      <vt:lpstr>Бег с препятствиями — по структуре смешанный вид, требующий проявления специальной выносливости, ловкости, гибкости. Проводится у женщин и мужчин на стадионе и в манеже. Дистанции у женщин — 2000 м; дистанции у мужчин — 2000, 3000 (К) м. В скором времени этот вид бега и у женщин станет олимпийским.</vt:lpstr>
      <vt:lpstr>Кроссовый бег — бег по пересеченной местности, смешанный вид, требующий проявления специальной выносливости, ловкости. Всегда проводится в лесной или парковой зоне. У мужчин дистанции — 1, 2, 3, 5, 8, 12 км; у женщин — 1, 2, 3, 4, 6 км.  </vt:lpstr>
      <vt:lpstr>Слайд 13</vt:lpstr>
      <vt:lpstr>Основными методами развития общей выносливости являются </vt:lpstr>
      <vt:lpstr>Слайд 15</vt:lpstr>
      <vt:lpstr>Метод круговой тренировки предусматривает выполнение упражнений, воздействующих на различные мышечные группы и функциональные системы по типу непрерывной или интервальной работы. Обычно в круг включается 6—10 упражнений («станций»), которые занимающийся проходит от 1 до 3 раз. Соревновательный метод предусматривает использование различных соревнований в качестве средства повышения уровня выносливости занимающегося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Администратор777</dc:creator>
  <cp:lastModifiedBy>Ученик</cp:lastModifiedBy>
  <cp:revision>46</cp:revision>
  <dcterms:created xsi:type="dcterms:W3CDTF">2014-09-18T14:09:48Z</dcterms:created>
  <dcterms:modified xsi:type="dcterms:W3CDTF">2014-09-19T03:45:39Z</dcterms:modified>
</cp:coreProperties>
</file>