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56" r:id="rId3"/>
    <p:sldId id="259" r:id="rId4"/>
    <p:sldId id="260" r:id="rId5"/>
    <p:sldId id="265" r:id="rId6"/>
    <p:sldId id="271" r:id="rId7"/>
    <p:sldId id="273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4E523-CD73-4D6E-A5C3-B0EA3ECE3466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95440-E27D-43EC-906D-AF74877DFE20}">
      <dgm:prSet phldrT="[Текст]" custT="1"/>
      <dgm:spPr/>
      <dgm:t>
        <a:bodyPr/>
        <a:lstStyle/>
        <a:p>
          <a:r>
            <a:rPr lang="ru-RU" sz="4000" dirty="0" smtClean="0"/>
            <a:t>Рыбы </a:t>
          </a:r>
          <a:endParaRPr lang="ru-RU" sz="4000" dirty="0"/>
        </a:p>
      </dgm:t>
    </dgm:pt>
    <dgm:pt modelId="{2BFFA3B2-A077-471A-BB6C-7FCCEDBF8DEB}" type="parTrans" cxnId="{B048EDC6-BF01-43E8-810E-DF90A64C4AC0}">
      <dgm:prSet/>
      <dgm:spPr/>
      <dgm:t>
        <a:bodyPr/>
        <a:lstStyle/>
        <a:p>
          <a:endParaRPr lang="ru-RU"/>
        </a:p>
      </dgm:t>
    </dgm:pt>
    <dgm:pt modelId="{62234F7B-0E76-4C77-9192-681A7411CB3E}" type="sibTrans" cxnId="{B048EDC6-BF01-43E8-810E-DF90A64C4AC0}">
      <dgm:prSet/>
      <dgm:spPr/>
      <dgm:t>
        <a:bodyPr/>
        <a:lstStyle/>
        <a:p>
          <a:endParaRPr lang="ru-RU"/>
        </a:p>
      </dgm:t>
    </dgm:pt>
    <dgm:pt modelId="{01377BA7-5765-4576-A0F1-242C925CB46B}">
      <dgm:prSet phldrT="[Текст]" custT="1"/>
      <dgm:spPr/>
      <dgm:t>
        <a:bodyPr/>
        <a:lstStyle/>
        <a:p>
          <a:r>
            <a:rPr lang="ru-RU" sz="2400" dirty="0" smtClean="0"/>
            <a:t>Хрящевые </a:t>
          </a:r>
          <a:endParaRPr lang="ru-RU" sz="2400" dirty="0"/>
        </a:p>
      </dgm:t>
    </dgm:pt>
    <dgm:pt modelId="{3F4CCB51-F92D-4AB8-9B5D-4479C180672D}" type="parTrans" cxnId="{033510A7-8754-4A9A-B1A9-E1B67ABBBD08}">
      <dgm:prSet/>
      <dgm:spPr/>
      <dgm:t>
        <a:bodyPr/>
        <a:lstStyle/>
        <a:p>
          <a:endParaRPr lang="ru-RU"/>
        </a:p>
      </dgm:t>
    </dgm:pt>
    <dgm:pt modelId="{A59A6A78-C9FE-46CF-B43B-884F51848C20}" type="sibTrans" cxnId="{033510A7-8754-4A9A-B1A9-E1B67ABBBD08}">
      <dgm:prSet/>
      <dgm:spPr/>
      <dgm:t>
        <a:bodyPr/>
        <a:lstStyle/>
        <a:p>
          <a:endParaRPr lang="ru-RU"/>
        </a:p>
      </dgm:t>
    </dgm:pt>
    <dgm:pt modelId="{228659A7-E15D-47D3-BE14-5B6D3B2C32D8}">
      <dgm:prSet phldrT="[Текст]" custT="1"/>
      <dgm:spPr/>
      <dgm:t>
        <a:bodyPr/>
        <a:lstStyle/>
        <a:p>
          <a:r>
            <a:rPr lang="ru-RU" sz="1800" dirty="0" smtClean="0"/>
            <a:t>Скаты</a:t>
          </a:r>
        </a:p>
        <a:p>
          <a:r>
            <a:rPr lang="ru-RU" sz="1800" dirty="0" smtClean="0"/>
            <a:t>Акулы </a:t>
          </a:r>
          <a:endParaRPr lang="ru-RU" sz="1800" dirty="0"/>
        </a:p>
      </dgm:t>
    </dgm:pt>
    <dgm:pt modelId="{89C8121F-BA4A-489B-8CE8-812124FD83FB}" type="parTrans" cxnId="{F9A75500-8C82-4811-A286-8D5E5D875D79}">
      <dgm:prSet/>
      <dgm:spPr/>
      <dgm:t>
        <a:bodyPr/>
        <a:lstStyle/>
        <a:p>
          <a:endParaRPr lang="ru-RU"/>
        </a:p>
      </dgm:t>
    </dgm:pt>
    <dgm:pt modelId="{F9F8D11C-17B7-4B7B-A611-D4C5AE6E530F}" type="sibTrans" cxnId="{F9A75500-8C82-4811-A286-8D5E5D875D79}">
      <dgm:prSet/>
      <dgm:spPr/>
      <dgm:t>
        <a:bodyPr/>
        <a:lstStyle/>
        <a:p>
          <a:endParaRPr lang="ru-RU"/>
        </a:p>
      </dgm:t>
    </dgm:pt>
    <dgm:pt modelId="{DF0CD1A1-8C0E-469C-9F7E-C05F57B2060A}">
      <dgm:prSet phldrT="[Текст]" custT="1"/>
      <dgm:spPr/>
      <dgm:t>
        <a:bodyPr/>
        <a:lstStyle/>
        <a:p>
          <a:r>
            <a:rPr lang="ru-RU" sz="2400" dirty="0" smtClean="0"/>
            <a:t>Костные</a:t>
          </a:r>
          <a:r>
            <a:rPr lang="ru-RU" sz="900" dirty="0" smtClean="0"/>
            <a:t> </a:t>
          </a:r>
          <a:endParaRPr lang="ru-RU" sz="900" dirty="0"/>
        </a:p>
      </dgm:t>
    </dgm:pt>
    <dgm:pt modelId="{34BC96AE-67D1-4BD8-BFD2-4707F14AF718}" type="parTrans" cxnId="{12A9DF6B-D6AB-4EA0-82F7-2AEF1EA8A8D2}">
      <dgm:prSet/>
      <dgm:spPr/>
      <dgm:t>
        <a:bodyPr/>
        <a:lstStyle/>
        <a:p>
          <a:endParaRPr lang="ru-RU"/>
        </a:p>
      </dgm:t>
    </dgm:pt>
    <dgm:pt modelId="{8CD4296D-EB6E-45A3-944F-007D27D6D576}" type="sibTrans" cxnId="{12A9DF6B-D6AB-4EA0-82F7-2AEF1EA8A8D2}">
      <dgm:prSet/>
      <dgm:spPr/>
      <dgm:t>
        <a:bodyPr/>
        <a:lstStyle/>
        <a:p>
          <a:endParaRPr lang="ru-RU"/>
        </a:p>
      </dgm:t>
    </dgm:pt>
    <dgm:pt modelId="{260A3436-E8CC-4FFE-8B85-0075770EA1AA}">
      <dgm:prSet phldrT="[Текст]" custT="1"/>
      <dgm:spPr/>
      <dgm:t>
        <a:bodyPr/>
        <a:lstStyle/>
        <a:p>
          <a:r>
            <a:rPr lang="ru-RU" sz="1400" dirty="0" smtClean="0"/>
            <a:t>Осетр</a:t>
          </a:r>
        </a:p>
        <a:p>
          <a:r>
            <a:rPr lang="ru-RU" sz="1400" dirty="0" smtClean="0"/>
            <a:t>Лосось</a:t>
          </a:r>
        </a:p>
        <a:p>
          <a:r>
            <a:rPr lang="ru-RU" sz="1400" dirty="0" smtClean="0"/>
            <a:t>Сельдь</a:t>
          </a:r>
        </a:p>
        <a:p>
          <a:r>
            <a:rPr lang="ru-RU" sz="1400" dirty="0" smtClean="0"/>
            <a:t>Карась </a:t>
          </a:r>
          <a:endParaRPr lang="ru-RU" sz="1400" dirty="0"/>
        </a:p>
      </dgm:t>
    </dgm:pt>
    <dgm:pt modelId="{7CD60007-3E5B-4815-89E2-CBBAA7026661}" type="parTrans" cxnId="{A0204E3D-5C85-4C00-8134-D12629C94A4F}">
      <dgm:prSet/>
      <dgm:spPr/>
      <dgm:t>
        <a:bodyPr/>
        <a:lstStyle/>
        <a:p>
          <a:endParaRPr lang="ru-RU"/>
        </a:p>
      </dgm:t>
    </dgm:pt>
    <dgm:pt modelId="{32A8E0F8-368F-407B-98C1-B0C92A830C4D}" type="sibTrans" cxnId="{A0204E3D-5C85-4C00-8134-D12629C94A4F}">
      <dgm:prSet/>
      <dgm:spPr/>
      <dgm:t>
        <a:bodyPr/>
        <a:lstStyle/>
        <a:p>
          <a:endParaRPr lang="ru-RU"/>
        </a:p>
      </dgm:t>
    </dgm:pt>
    <dgm:pt modelId="{55996673-B843-4AC5-8E03-6F653BE851BA}">
      <dgm:prSet phldrT="[Текст]"/>
      <dgm:spPr/>
      <dgm:t>
        <a:bodyPr/>
        <a:lstStyle/>
        <a:p>
          <a:r>
            <a:rPr lang="ru-RU" dirty="0" smtClean="0"/>
            <a:t>Надкласс</a:t>
          </a:r>
          <a:endParaRPr lang="ru-RU" dirty="0"/>
        </a:p>
      </dgm:t>
    </dgm:pt>
    <dgm:pt modelId="{66457A2D-CFC7-4228-8711-5EA5D5BE9525}" type="parTrans" cxnId="{C990F91B-2597-472B-A3BE-A966B7215A58}">
      <dgm:prSet/>
      <dgm:spPr/>
      <dgm:t>
        <a:bodyPr/>
        <a:lstStyle/>
        <a:p>
          <a:endParaRPr lang="ru-RU"/>
        </a:p>
      </dgm:t>
    </dgm:pt>
    <dgm:pt modelId="{E2084C32-574E-427B-80E2-3C5ECBE70DA4}" type="sibTrans" cxnId="{C990F91B-2597-472B-A3BE-A966B7215A58}">
      <dgm:prSet/>
      <dgm:spPr/>
      <dgm:t>
        <a:bodyPr/>
        <a:lstStyle/>
        <a:p>
          <a:endParaRPr lang="ru-RU"/>
        </a:p>
      </dgm:t>
    </dgm:pt>
    <dgm:pt modelId="{DEF0622A-FAF0-495E-974A-768B8C9BAE14}">
      <dgm:prSet phldrT="[Текст]"/>
      <dgm:spPr/>
      <dgm:t>
        <a:bodyPr/>
        <a:lstStyle/>
        <a:p>
          <a:r>
            <a:rPr lang="ru-RU" dirty="0" smtClean="0"/>
            <a:t>Класс </a:t>
          </a:r>
          <a:endParaRPr lang="ru-RU" dirty="0"/>
        </a:p>
      </dgm:t>
    </dgm:pt>
    <dgm:pt modelId="{7D2D989F-A0F0-4C8C-9D1E-C7952E4E65EC}" type="parTrans" cxnId="{E69FDCC8-4A68-4033-BDA1-660C0D454AB7}">
      <dgm:prSet/>
      <dgm:spPr/>
      <dgm:t>
        <a:bodyPr/>
        <a:lstStyle/>
        <a:p>
          <a:endParaRPr lang="ru-RU"/>
        </a:p>
      </dgm:t>
    </dgm:pt>
    <dgm:pt modelId="{4F1C846D-C496-4E21-983E-0EFFDFB97FA7}" type="sibTrans" cxnId="{E69FDCC8-4A68-4033-BDA1-660C0D454AB7}">
      <dgm:prSet/>
      <dgm:spPr/>
      <dgm:t>
        <a:bodyPr/>
        <a:lstStyle/>
        <a:p>
          <a:endParaRPr lang="ru-RU"/>
        </a:p>
      </dgm:t>
    </dgm:pt>
    <dgm:pt modelId="{8DDA57E3-85F0-4582-A750-27DCE3865B8F}">
      <dgm:prSet phldrT="[Текст]"/>
      <dgm:spPr/>
      <dgm:t>
        <a:bodyPr/>
        <a:lstStyle/>
        <a:p>
          <a:r>
            <a:rPr lang="ru-RU" dirty="0" smtClean="0"/>
            <a:t>Представители </a:t>
          </a:r>
          <a:endParaRPr lang="ru-RU" dirty="0"/>
        </a:p>
      </dgm:t>
    </dgm:pt>
    <dgm:pt modelId="{FD2893C2-E828-4176-8696-CCAAC9DD9259}" type="parTrans" cxnId="{6D9859FD-A69D-485E-B1D1-BD3989380A49}">
      <dgm:prSet/>
      <dgm:spPr/>
      <dgm:t>
        <a:bodyPr/>
        <a:lstStyle/>
        <a:p>
          <a:endParaRPr lang="ru-RU"/>
        </a:p>
      </dgm:t>
    </dgm:pt>
    <dgm:pt modelId="{CA116A22-A1D4-4C08-9466-561E2E60A7FC}" type="sibTrans" cxnId="{6D9859FD-A69D-485E-B1D1-BD3989380A49}">
      <dgm:prSet/>
      <dgm:spPr/>
      <dgm:t>
        <a:bodyPr/>
        <a:lstStyle/>
        <a:p>
          <a:endParaRPr lang="ru-RU"/>
        </a:p>
      </dgm:t>
    </dgm:pt>
    <dgm:pt modelId="{7DD9EF2F-461E-4C0D-8C67-34A7D4836447}" type="pres">
      <dgm:prSet presAssocID="{4224E523-CD73-4D6E-A5C3-B0EA3ECE34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A6470E-26E6-4706-8118-5AF923944FCA}" type="pres">
      <dgm:prSet presAssocID="{4224E523-CD73-4D6E-A5C3-B0EA3ECE3466}" presName="hierFlow" presStyleCnt="0"/>
      <dgm:spPr/>
    </dgm:pt>
    <dgm:pt modelId="{97A3CDDF-5E51-4268-A35B-521D774C34EE}" type="pres">
      <dgm:prSet presAssocID="{4224E523-CD73-4D6E-A5C3-B0EA3ECE3466}" presName="firstBuf" presStyleCnt="0"/>
      <dgm:spPr/>
    </dgm:pt>
    <dgm:pt modelId="{B8F20B14-DE6E-41EB-A3DD-C7A1AA6BE139}" type="pres">
      <dgm:prSet presAssocID="{4224E523-CD73-4D6E-A5C3-B0EA3ECE34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5B3F48-A86A-4A86-9D45-206A27DC7873}" type="pres">
      <dgm:prSet presAssocID="{59C95440-E27D-43EC-906D-AF74877DFE20}" presName="Name17" presStyleCnt="0"/>
      <dgm:spPr/>
    </dgm:pt>
    <dgm:pt modelId="{26C385DC-8026-4C17-AC75-F8DBD7CF38E8}" type="pres">
      <dgm:prSet presAssocID="{59C95440-E27D-43EC-906D-AF74877DFE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D4C87-AA8C-4612-B668-92F14FE7189D}" type="pres">
      <dgm:prSet presAssocID="{59C95440-E27D-43EC-906D-AF74877DFE20}" presName="hierChild2" presStyleCnt="0"/>
      <dgm:spPr/>
    </dgm:pt>
    <dgm:pt modelId="{EE25AB42-FB0A-4928-8CA5-E0FADD9B6170}" type="pres">
      <dgm:prSet presAssocID="{3F4CCB51-F92D-4AB8-9B5D-4479C180672D}" presName="Name25" presStyleLbl="parChTrans1D2" presStyleIdx="0" presStyleCnt="2"/>
      <dgm:spPr/>
      <dgm:t>
        <a:bodyPr/>
        <a:lstStyle/>
        <a:p>
          <a:endParaRPr lang="ru-RU"/>
        </a:p>
      </dgm:t>
    </dgm:pt>
    <dgm:pt modelId="{3E635EA5-5016-42B5-A2E2-811E996916A8}" type="pres">
      <dgm:prSet presAssocID="{3F4CCB51-F92D-4AB8-9B5D-4479C180672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DC59CB3-6A31-4EE0-93CF-4C7A93C2E39E}" type="pres">
      <dgm:prSet presAssocID="{01377BA7-5765-4576-A0F1-242C925CB46B}" presName="Name30" presStyleCnt="0"/>
      <dgm:spPr/>
    </dgm:pt>
    <dgm:pt modelId="{24B43BE7-E94F-4D05-AFCE-173587091B01}" type="pres">
      <dgm:prSet presAssocID="{01377BA7-5765-4576-A0F1-242C925CB46B}" presName="level2Shape" presStyleLbl="node2" presStyleIdx="0" presStyleCnt="2"/>
      <dgm:spPr/>
      <dgm:t>
        <a:bodyPr/>
        <a:lstStyle/>
        <a:p>
          <a:endParaRPr lang="ru-RU"/>
        </a:p>
      </dgm:t>
    </dgm:pt>
    <dgm:pt modelId="{B5F9D6F6-7C0C-4885-BAD5-D47F64307EA6}" type="pres">
      <dgm:prSet presAssocID="{01377BA7-5765-4576-A0F1-242C925CB46B}" presName="hierChild3" presStyleCnt="0"/>
      <dgm:spPr/>
    </dgm:pt>
    <dgm:pt modelId="{CEE86E39-E9D4-4B29-BAE6-BD6355E28538}" type="pres">
      <dgm:prSet presAssocID="{89C8121F-BA4A-489B-8CE8-812124FD83FB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2402CD8-7B1F-4CAF-8829-63D2BEBD914F}" type="pres">
      <dgm:prSet presAssocID="{89C8121F-BA4A-489B-8CE8-812124FD83FB}" presName="connTx" presStyleLbl="parChTrans1D3" presStyleIdx="0" presStyleCnt="2"/>
      <dgm:spPr/>
      <dgm:t>
        <a:bodyPr/>
        <a:lstStyle/>
        <a:p>
          <a:endParaRPr lang="ru-RU"/>
        </a:p>
      </dgm:t>
    </dgm:pt>
    <dgm:pt modelId="{65A6FAB3-0DD2-4E24-902B-386BEF9E7B44}" type="pres">
      <dgm:prSet presAssocID="{228659A7-E15D-47D3-BE14-5B6D3B2C32D8}" presName="Name30" presStyleCnt="0"/>
      <dgm:spPr/>
    </dgm:pt>
    <dgm:pt modelId="{6BC3BF7C-BA7B-4FED-9B54-F165D2394D6D}" type="pres">
      <dgm:prSet presAssocID="{228659A7-E15D-47D3-BE14-5B6D3B2C32D8}" presName="level2Shape" presStyleLbl="node3" presStyleIdx="0" presStyleCnt="2"/>
      <dgm:spPr/>
      <dgm:t>
        <a:bodyPr/>
        <a:lstStyle/>
        <a:p>
          <a:endParaRPr lang="ru-RU"/>
        </a:p>
      </dgm:t>
    </dgm:pt>
    <dgm:pt modelId="{59C12670-7D9F-4EF6-8BD3-5CF743CE4713}" type="pres">
      <dgm:prSet presAssocID="{228659A7-E15D-47D3-BE14-5B6D3B2C32D8}" presName="hierChild3" presStyleCnt="0"/>
      <dgm:spPr/>
    </dgm:pt>
    <dgm:pt modelId="{6A15F32A-0AC8-44CA-968A-F15B7FD4A882}" type="pres">
      <dgm:prSet presAssocID="{34BC96AE-67D1-4BD8-BFD2-4707F14AF718}" presName="Name25" presStyleLbl="parChTrans1D2" presStyleIdx="1" presStyleCnt="2"/>
      <dgm:spPr/>
      <dgm:t>
        <a:bodyPr/>
        <a:lstStyle/>
        <a:p>
          <a:endParaRPr lang="ru-RU"/>
        </a:p>
      </dgm:t>
    </dgm:pt>
    <dgm:pt modelId="{254D0A12-CC46-4031-8714-91D7611D64B8}" type="pres">
      <dgm:prSet presAssocID="{34BC96AE-67D1-4BD8-BFD2-4707F14AF71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0C3DA3E-E04D-411D-8B8D-3AAA6161338F}" type="pres">
      <dgm:prSet presAssocID="{DF0CD1A1-8C0E-469C-9F7E-C05F57B2060A}" presName="Name30" presStyleCnt="0"/>
      <dgm:spPr/>
    </dgm:pt>
    <dgm:pt modelId="{8D8BB485-A81A-48EF-BC23-C61808AA2950}" type="pres">
      <dgm:prSet presAssocID="{DF0CD1A1-8C0E-469C-9F7E-C05F57B2060A}" presName="level2Shape" presStyleLbl="node2" presStyleIdx="1" presStyleCnt="2"/>
      <dgm:spPr/>
      <dgm:t>
        <a:bodyPr/>
        <a:lstStyle/>
        <a:p>
          <a:endParaRPr lang="ru-RU"/>
        </a:p>
      </dgm:t>
    </dgm:pt>
    <dgm:pt modelId="{6A1119BA-A3B0-41E2-9C9D-26204A83896A}" type="pres">
      <dgm:prSet presAssocID="{DF0CD1A1-8C0E-469C-9F7E-C05F57B2060A}" presName="hierChild3" presStyleCnt="0"/>
      <dgm:spPr/>
    </dgm:pt>
    <dgm:pt modelId="{AFD8AAC1-70A1-45E9-8E63-ED8D5984FFF4}" type="pres">
      <dgm:prSet presAssocID="{7CD60007-3E5B-4815-89E2-CBBAA7026661}" presName="Name25" presStyleLbl="parChTrans1D3" presStyleIdx="1" presStyleCnt="2"/>
      <dgm:spPr/>
      <dgm:t>
        <a:bodyPr/>
        <a:lstStyle/>
        <a:p>
          <a:endParaRPr lang="ru-RU"/>
        </a:p>
      </dgm:t>
    </dgm:pt>
    <dgm:pt modelId="{8D2D3C30-2EDD-45D2-B1F2-3E4E1EA840CB}" type="pres">
      <dgm:prSet presAssocID="{7CD60007-3E5B-4815-89E2-CBBAA702666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56718D6-EBE1-4C86-AA9C-302DB6389198}" type="pres">
      <dgm:prSet presAssocID="{260A3436-E8CC-4FFE-8B85-0075770EA1AA}" presName="Name30" presStyleCnt="0"/>
      <dgm:spPr/>
    </dgm:pt>
    <dgm:pt modelId="{B104B481-DB89-46D0-A655-61C50EE28D50}" type="pres">
      <dgm:prSet presAssocID="{260A3436-E8CC-4FFE-8B85-0075770EA1AA}" presName="level2Shape" presStyleLbl="node3" presStyleIdx="1" presStyleCnt="2"/>
      <dgm:spPr/>
      <dgm:t>
        <a:bodyPr/>
        <a:lstStyle/>
        <a:p>
          <a:endParaRPr lang="ru-RU"/>
        </a:p>
      </dgm:t>
    </dgm:pt>
    <dgm:pt modelId="{BAFF2329-E91E-4CDB-81DA-5E3D9B7B5F75}" type="pres">
      <dgm:prSet presAssocID="{260A3436-E8CC-4FFE-8B85-0075770EA1AA}" presName="hierChild3" presStyleCnt="0"/>
      <dgm:spPr/>
    </dgm:pt>
    <dgm:pt modelId="{DCFD43C4-896E-4005-92F9-2CA563175325}" type="pres">
      <dgm:prSet presAssocID="{4224E523-CD73-4D6E-A5C3-B0EA3ECE3466}" presName="bgShapesFlow" presStyleCnt="0"/>
      <dgm:spPr/>
    </dgm:pt>
    <dgm:pt modelId="{731B7B72-19FD-4C37-845A-DE6582E2EA0B}" type="pres">
      <dgm:prSet presAssocID="{55996673-B843-4AC5-8E03-6F653BE851BA}" presName="rectComp" presStyleCnt="0"/>
      <dgm:spPr/>
    </dgm:pt>
    <dgm:pt modelId="{9576F14E-124C-4BDC-90E6-7D361691C813}" type="pres">
      <dgm:prSet presAssocID="{55996673-B843-4AC5-8E03-6F653BE851BA}" presName="bgRect" presStyleLbl="bgShp" presStyleIdx="0" presStyleCnt="3"/>
      <dgm:spPr/>
      <dgm:t>
        <a:bodyPr/>
        <a:lstStyle/>
        <a:p>
          <a:endParaRPr lang="ru-RU"/>
        </a:p>
      </dgm:t>
    </dgm:pt>
    <dgm:pt modelId="{09D2DFC7-B775-453B-A713-BB5469F00927}" type="pres">
      <dgm:prSet presAssocID="{55996673-B843-4AC5-8E03-6F653BE851B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25D1-F8B6-4156-AA59-B38AE29308BC}" type="pres">
      <dgm:prSet presAssocID="{55996673-B843-4AC5-8E03-6F653BE851BA}" presName="spComp" presStyleCnt="0"/>
      <dgm:spPr/>
    </dgm:pt>
    <dgm:pt modelId="{CE51B54B-33CB-438B-A0BB-25070023A475}" type="pres">
      <dgm:prSet presAssocID="{55996673-B843-4AC5-8E03-6F653BE851BA}" presName="hSp" presStyleCnt="0"/>
      <dgm:spPr/>
    </dgm:pt>
    <dgm:pt modelId="{672E2FC7-C1F3-4554-8452-5D34511DE8B8}" type="pres">
      <dgm:prSet presAssocID="{DEF0622A-FAF0-495E-974A-768B8C9BAE14}" presName="rectComp" presStyleCnt="0"/>
      <dgm:spPr/>
    </dgm:pt>
    <dgm:pt modelId="{5B095003-76AF-4CBE-8851-1923FCF2B8B7}" type="pres">
      <dgm:prSet presAssocID="{DEF0622A-FAF0-495E-974A-768B8C9BAE14}" presName="bgRect" presStyleLbl="bgShp" presStyleIdx="1" presStyleCnt="3"/>
      <dgm:spPr/>
      <dgm:t>
        <a:bodyPr/>
        <a:lstStyle/>
        <a:p>
          <a:endParaRPr lang="ru-RU"/>
        </a:p>
      </dgm:t>
    </dgm:pt>
    <dgm:pt modelId="{3DF23544-F101-44A2-978B-7B361BA6507F}" type="pres">
      <dgm:prSet presAssocID="{DEF0622A-FAF0-495E-974A-768B8C9BAE1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6732-1891-4987-BAEB-CF132A28BCBC}" type="pres">
      <dgm:prSet presAssocID="{DEF0622A-FAF0-495E-974A-768B8C9BAE14}" presName="spComp" presStyleCnt="0"/>
      <dgm:spPr/>
    </dgm:pt>
    <dgm:pt modelId="{33D15A4C-80EA-4C7A-9492-9987C837B7DB}" type="pres">
      <dgm:prSet presAssocID="{DEF0622A-FAF0-495E-974A-768B8C9BAE14}" presName="hSp" presStyleCnt="0"/>
      <dgm:spPr/>
    </dgm:pt>
    <dgm:pt modelId="{71F5AB79-5F21-41CC-90A2-F3EE1A65BAAF}" type="pres">
      <dgm:prSet presAssocID="{8DDA57E3-85F0-4582-A750-27DCE3865B8F}" presName="rectComp" presStyleCnt="0"/>
      <dgm:spPr/>
    </dgm:pt>
    <dgm:pt modelId="{C0EE54B2-57A7-4A3F-B68C-051C0F582B0B}" type="pres">
      <dgm:prSet presAssocID="{8DDA57E3-85F0-4582-A750-27DCE3865B8F}" presName="bgRect" presStyleLbl="bgShp" presStyleIdx="2" presStyleCnt="3"/>
      <dgm:spPr/>
      <dgm:t>
        <a:bodyPr/>
        <a:lstStyle/>
        <a:p>
          <a:endParaRPr lang="ru-RU"/>
        </a:p>
      </dgm:t>
    </dgm:pt>
    <dgm:pt modelId="{89264322-72C3-4399-BC41-9EF8501F01F4}" type="pres">
      <dgm:prSet presAssocID="{8DDA57E3-85F0-4582-A750-27DCE3865B8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18D66-FF20-49BF-868A-73C98B8560C3}" type="presOf" srcId="{4224E523-CD73-4D6E-A5C3-B0EA3ECE3466}" destId="{7DD9EF2F-461E-4C0D-8C67-34A7D4836447}" srcOrd="0" destOrd="0" presId="urn:microsoft.com/office/officeart/2005/8/layout/hierarchy5"/>
    <dgm:cxn modelId="{271BD1B7-980B-44AC-80E8-923E9BCA1C1F}" type="presOf" srcId="{8DDA57E3-85F0-4582-A750-27DCE3865B8F}" destId="{C0EE54B2-57A7-4A3F-B68C-051C0F582B0B}" srcOrd="0" destOrd="0" presId="urn:microsoft.com/office/officeart/2005/8/layout/hierarchy5"/>
    <dgm:cxn modelId="{DC33F28E-E3E2-498C-8B48-5A0E1B126997}" type="presOf" srcId="{89C8121F-BA4A-489B-8CE8-812124FD83FB}" destId="{CEE86E39-E9D4-4B29-BAE6-BD6355E28538}" srcOrd="0" destOrd="0" presId="urn:microsoft.com/office/officeart/2005/8/layout/hierarchy5"/>
    <dgm:cxn modelId="{12A9DF6B-D6AB-4EA0-82F7-2AEF1EA8A8D2}" srcId="{59C95440-E27D-43EC-906D-AF74877DFE20}" destId="{DF0CD1A1-8C0E-469C-9F7E-C05F57B2060A}" srcOrd="1" destOrd="0" parTransId="{34BC96AE-67D1-4BD8-BFD2-4707F14AF718}" sibTransId="{8CD4296D-EB6E-45A3-944F-007D27D6D576}"/>
    <dgm:cxn modelId="{DDFE8352-53BD-4B76-B7E4-368B1422E959}" type="presOf" srcId="{228659A7-E15D-47D3-BE14-5B6D3B2C32D8}" destId="{6BC3BF7C-BA7B-4FED-9B54-F165D2394D6D}" srcOrd="0" destOrd="0" presId="urn:microsoft.com/office/officeart/2005/8/layout/hierarchy5"/>
    <dgm:cxn modelId="{8F30ED06-3B6B-43AD-B320-B7F49F2E04E2}" type="presOf" srcId="{55996673-B843-4AC5-8E03-6F653BE851BA}" destId="{09D2DFC7-B775-453B-A713-BB5469F00927}" srcOrd="1" destOrd="0" presId="urn:microsoft.com/office/officeart/2005/8/layout/hierarchy5"/>
    <dgm:cxn modelId="{13BF01C6-7B96-42B0-B676-4DAD9FD6A4FD}" type="presOf" srcId="{DEF0622A-FAF0-495E-974A-768B8C9BAE14}" destId="{3DF23544-F101-44A2-978B-7B361BA6507F}" srcOrd="1" destOrd="0" presId="urn:microsoft.com/office/officeart/2005/8/layout/hierarchy5"/>
    <dgm:cxn modelId="{E69FDCC8-4A68-4033-BDA1-660C0D454AB7}" srcId="{4224E523-CD73-4D6E-A5C3-B0EA3ECE3466}" destId="{DEF0622A-FAF0-495E-974A-768B8C9BAE14}" srcOrd="2" destOrd="0" parTransId="{7D2D989F-A0F0-4C8C-9D1E-C7952E4E65EC}" sibTransId="{4F1C846D-C496-4E21-983E-0EFFDFB97FA7}"/>
    <dgm:cxn modelId="{065919D0-C0D1-4CC2-A6E6-8621B7F122C1}" type="presOf" srcId="{DEF0622A-FAF0-495E-974A-768B8C9BAE14}" destId="{5B095003-76AF-4CBE-8851-1923FCF2B8B7}" srcOrd="0" destOrd="0" presId="urn:microsoft.com/office/officeart/2005/8/layout/hierarchy5"/>
    <dgm:cxn modelId="{4D81FAB8-34BD-4220-8BC2-4FE8C293552A}" type="presOf" srcId="{260A3436-E8CC-4FFE-8B85-0075770EA1AA}" destId="{B104B481-DB89-46D0-A655-61C50EE28D50}" srcOrd="0" destOrd="0" presId="urn:microsoft.com/office/officeart/2005/8/layout/hierarchy5"/>
    <dgm:cxn modelId="{4220AE49-F64B-4036-A8E4-B238C12DD519}" type="presOf" srcId="{3F4CCB51-F92D-4AB8-9B5D-4479C180672D}" destId="{3E635EA5-5016-42B5-A2E2-811E996916A8}" srcOrd="1" destOrd="0" presId="urn:microsoft.com/office/officeart/2005/8/layout/hierarchy5"/>
    <dgm:cxn modelId="{B048EDC6-BF01-43E8-810E-DF90A64C4AC0}" srcId="{4224E523-CD73-4D6E-A5C3-B0EA3ECE3466}" destId="{59C95440-E27D-43EC-906D-AF74877DFE20}" srcOrd="0" destOrd="0" parTransId="{2BFFA3B2-A077-471A-BB6C-7FCCEDBF8DEB}" sibTransId="{62234F7B-0E76-4C77-9192-681A7411CB3E}"/>
    <dgm:cxn modelId="{A0204E3D-5C85-4C00-8134-D12629C94A4F}" srcId="{DF0CD1A1-8C0E-469C-9F7E-C05F57B2060A}" destId="{260A3436-E8CC-4FFE-8B85-0075770EA1AA}" srcOrd="0" destOrd="0" parTransId="{7CD60007-3E5B-4815-89E2-CBBAA7026661}" sibTransId="{32A8E0F8-368F-407B-98C1-B0C92A830C4D}"/>
    <dgm:cxn modelId="{F9A75500-8C82-4811-A286-8D5E5D875D79}" srcId="{01377BA7-5765-4576-A0F1-242C925CB46B}" destId="{228659A7-E15D-47D3-BE14-5B6D3B2C32D8}" srcOrd="0" destOrd="0" parTransId="{89C8121F-BA4A-489B-8CE8-812124FD83FB}" sibTransId="{F9F8D11C-17B7-4B7B-A611-D4C5AE6E530F}"/>
    <dgm:cxn modelId="{DE1EE5D7-BB37-4C9B-8381-B63D42DCF45B}" type="presOf" srcId="{89C8121F-BA4A-489B-8CE8-812124FD83FB}" destId="{12402CD8-7B1F-4CAF-8829-63D2BEBD914F}" srcOrd="1" destOrd="0" presId="urn:microsoft.com/office/officeart/2005/8/layout/hierarchy5"/>
    <dgm:cxn modelId="{0A87EA5A-18E8-4C50-AFA5-6FE093862069}" type="presOf" srcId="{DF0CD1A1-8C0E-469C-9F7E-C05F57B2060A}" destId="{8D8BB485-A81A-48EF-BC23-C61808AA2950}" srcOrd="0" destOrd="0" presId="urn:microsoft.com/office/officeart/2005/8/layout/hierarchy5"/>
    <dgm:cxn modelId="{1BBA6154-D746-47B9-A6F4-93D9BAA538AF}" type="presOf" srcId="{8DDA57E3-85F0-4582-A750-27DCE3865B8F}" destId="{89264322-72C3-4399-BC41-9EF8501F01F4}" srcOrd="1" destOrd="0" presId="urn:microsoft.com/office/officeart/2005/8/layout/hierarchy5"/>
    <dgm:cxn modelId="{58CD3C4F-611A-41EB-88CE-AB59FF3CD34A}" type="presOf" srcId="{7CD60007-3E5B-4815-89E2-CBBAA7026661}" destId="{8D2D3C30-2EDD-45D2-B1F2-3E4E1EA840CB}" srcOrd="1" destOrd="0" presId="urn:microsoft.com/office/officeart/2005/8/layout/hierarchy5"/>
    <dgm:cxn modelId="{033510A7-8754-4A9A-B1A9-E1B67ABBBD08}" srcId="{59C95440-E27D-43EC-906D-AF74877DFE20}" destId="{01377BA7-5765-4576-A0F1-242C925CB46B}" srcOrd="0" destOrd="0" parTransId="{3F4CCB51-F92D-4AB8-9B5D-4479C180672D}" sibTransId="{A59A6A78-C9FE-46CF-B43B-884F51848C20}"/>
    <dgm:cxn modelId="{C990F91B-2597-472B-A3BE-A966B7215A58}" srcId="{4224E523-CD73-4D6E-A5C3-B0EA3ECE3466}" destId="{55996673-B843-4AC5-8E03-6F653BE851BA}" srcOrd="1" destOrd="0" parTransId="{66457A2D-CFC7-4228-8711-5EA5D5BE9525}" sibTransId="{E2084C32-574E-427B-80E2-3C5ECBE70DA4}"/>
    <dgm:cxn modelId="{6C64AAE8-42ED-431F-BEE8-91B01D175D4E}" type="presOf" srcId="{3F4CCB51-F92D-4AB8-9B5D-4479C180672D}" destId="{EE25AB42-FB0A-4928-8CA5-E0FADD9B6170}" srcOrd="0" destOrd="0" presId="urn:microsoft.com/office/officeart/2005/8/layout/hierarchy5"/>
    <dgm:cxn modelId="{CBFA7784-4957-4456-A3CA-1F2F1D8F2F76}" type="presOf" srcId="{34BC96AE-67D1-4BD8-BFD2-4707F14AF718}" destId="{254D0A12-CC46-4031-8714-91D7611D64B8}" srcOrd="1" destOrd="0" presId="urn:microsoft.com/office/officeart/2005/8/layout/hierarchy5"/>
    <dgm:cxn modelId="{317BFB9C-3EF7-4B7A-AF55-16FBC22EB3C2}" type="presOf" srcId="{7CD60007-3E5B-4815-89E2-CBBAA7026661}" destId="{AFD8AAC1-70A1-45E9-8E63-ED8D5984FFF4}" srcOrd="0" destOrd="0" presId="urn:microsoft.com/office/officeart/2005/8/layout/hierarchy5"/>
    <dgm:cxn modelId="{0632782B-1FAB-4CE7-80F5-FFDAEA5DA83B}" type="presOf" srcId="{01377BA7-5765-4576-A0F1-242C925CB46B}" destId="{24B43BE7-E94F-4D05-AFCE-173587091B01}" srcOrd="0" destOrd="0" presId="urn:microsoft.com/office/officeart/2005/8/layout/hierarchy5"/>
    <dgm:cxn modelId="{726C8E6C-0C4B-444F-953E-BFDBF8E90085}" type="presOf" srcId="{34BC96AE-67D1-4BD8-BFD2-4707F14AF718}" destId="{6A15F32A-0AC8-44CA-968A-F15B7FD4A882}" srcOrd="0" destOrd="0" presId="urn:microsoft.com/office/officeart/2005/8/layout/hierarchy5"/>
    <dgm:cxn modelId="{6D9859FD-A69D-485E-B1D1-BD3989380A49}" srcId="{4224E523-CD73-4D6E-A5C3-B0EA3ECE3466}" destId="{8DDA57E3-85F0-4582-A750-27DCE3865B8F}" srcOrd="3" destOrd="0" parTransId="{FD2893C2-E828-4176-8696-CCAAC9DD9259}" sibTransId="{CA116A22-A1D4-4C08-9466-561E2E60A7FC}"/>
    <dgm:cxn modelId="{F835748F-BB5A-44C7-877C-1379FCE81A51}" type="presOf" srcId="{59C95440-E27D-43EC-906D-AF74877DFE20}" destId="{26C385DC-8026-4C17-AC75-F8DBD7CF38E8}" srcOrd="0" destOrd="0" presId="urn:microsoft.com/office/officeart/2005/8/layout/hierarchy5"/>
    <dgm:cxn modelId="{A33F19E9-D59C-4A6B-84AE-8EAB46A39488}" type="presOf" srcId="{55996673-B843-4AC5-8E03-6F653BE851BA}" destId="{9576F14E-124C-4BDC-90E6-7D361691C813}" srcOrd="0" destOrd="0" presId="urn:microsoft.com/office/officeart/2005/8/layout/hierarchy5"/>
    <dgm:cxn modelId="{EE99EC4D-AFBF-492A-98FD-1FA42CC85C43}" type="presParOf" srcId="{7DD9EF2F-461E-4C0D-8C67-34A7D4836447}" destId="{60A6470E-26E6-4706-8118-5AF923944FCA}" srcOrd="0" destOrd="0" presId="urn:microsoft.com/office/officeart/2005/8/layout/hierarchy5"/>
    <dgm:cxn modelId="{4AA99F32-C7C0-4E72-8990-0B8ED1971A47}" type="presParOf" srcId="{60A6470E-26E6-4706-8118-5AF923944FCA}" destId="{97A3CDDF-5E51-4268-A35B-521D774C34EE}" srcOrd="0" destOrd="0" presId="urn:microsoft.com/office/officeart/2005/8/layout/hierarchy5"/>
    <dgm:cxn modelId="{6713E995-25B2-4E7B-977E-FE66C8785190}" type="presParOf" srcId="{60A6470E-26E6-4706-8118-5AF923944FCA}" destId="{B8F20B14-DE6E-41EB-A3DD-C7A1AA6BE139}" srcOrd="1" destOrd="0" presId="urn:microsoft.com/office/officeart/2005/8/layout/hierarchy5"/>
    <dgm:cxn modelId="{013154B2-F14F-4889-A42D-0FCA505FE5E9}" type="presParOf" srcId="{B8F20B14-DE6E-41EB-A3DD-C7A1AA6BE139}" destId="{915B3F48-A86A-4A86-9D45-206A27DC7873}" srcOrd="0" destOrd="0" presId="urn:microsoft.com/office/officeart/2005/8/layout/hierarchy5"/>
    <dgm:cxn modelId="{865E32D6-6CC7-46E5-9819-DC51C6A28FF4}" type="presParOf" srcId="{915B3F48-A86A-4A86-9D45-206A27DC7873}" destId="{26C385DC-8026-4C17-AC75-F8DBD7CF38E8}" srcOrd="0" destOrd="0" presId="urn:microsoft.com/office/officeart/2005/8/layout/hierarchy5"/>
    <dgm:cxn modelId="{B0AFB1CC-E2AD-404D-8041-9CC6A249CF35}" type="presParOf" srcId="{915B3F48-A86A-4A86-9D45-206A27DC7873}" destId="{126D4C87-AA8C-4612-B668-92F14FE7189D}" srcOrd="1" destOrd="0" presId="urn:microsoft.com/office/officeart/2005/8/layout/hierarchy5"/>
    <dgm:cxn modelId="{8C41E053-E25B-4EA1-8558-21BC31672927}" type="presParOf" srcId="{126D4C87-AA8C-4612-B668-92F14FE7189D}" destId="{EE25AB42-FB0A-4928-8CA5-E0FADD9B6170}" srcOrd="0" destOrd="0" presId="urn:microsoft.com/office/officeart/2005/8/layout/hierarchy5"/>
    <dgm:cxn modelId="{383A8C45-B5B7-4E74-8B2A-B65232BFA9C2}" type="presParOf" srcId="{EE25AB42-FB0A-4928-8CA5-E0FADD9B6170}" destId="{3E635EA5-5016-42B5-A2E2-811E996916A8}" srcOrd="0" destOrd="0" presId="urn:microsoft.com/office/officeart/2005/8/layout/hierarchy5"/>
    <dgm:cxn modelId="{4348FCF6-18A8-4FC2-BC94-8B9705BC167C}" type="presParOf" srcId="{126D4C87-AA8C-4612-B668-92F14FE7189D}" destId="{2DC59CB3-6A31-4EE0-93CF-4C7A93C2E39E}" srcOrd="1" destOrd="0" presId="urn:microsoft.com/office/officeart/2005/8/layout/hierarchy5"/>
    <dgm:cxn modelId="{94070672-9554-47D0-8F1B-5D544247463F}" type="presParOf" srcId="{2DC59CB3-6A31-4EE0-93CF-4C7A93C2E39E}" destId="{24B43BE7-E94F-4D05-AFCE-173587091B01}" srcOrd="0" destOrd="0" presId="urn:microsoft.com/office/officeart/2005/8/layout/hierarchy5"/>
    <dgm:cxn modelId="{1F29980E-142C-414D-BA62-D852BF8878E7}" type="presParOf" srcId="{2DC59CB3-6A31-4EE0-93CF-4C7A93C2E39E}" destId="{B5F9D6F6-7C0C-4885-BAD5-D47F64307EA6}" srcOrd="1" destOrd="0" presId="urn:microsoft.com/office/officeart/2005/8/layout/hierarchy5"/>
    <dgm:cxn modelId="{58B5944D-8DE2-497E-833E-80A94DE01801}" type="presParOf" srcId="{B5F9D6F6-7C0C-4885-BAD5-D47F64307EA6}" destId="{CEE86E39-E9D4-4B29-BAE6-BD6355E28538}" srcOrd="0" destOrd="0" presId="urn:microsoft.com/office/officeart/2005/8/layout/hierarchy5"/>
    <dgm:cxn modelId="{D5FF6833-99DE-423D-A476-E234AFF98B6F}" type="presParOf" srcId="{CEE86E39-E9D4-4B29-BAE6-BD6355E28538}" destId="{12402CD8-7B1F-4CAF-8829-63D2BEBD914F}" srcOrd="0" destOrd="0" presId="urn:microsoft.com/office/officeart/2005/8/layout/hierarchy5"/>
    <dgm:cxn modelId="{ABF1B4C4-D040-4384-BCBF-3AF5372F5C6C}" type="presParOf" srcId="{B5F9D6F6-7C0C-4885-BAD5-D47F64307EA6}" destId="{65A6FAB3-0DD2-4E24-902B-386BEF9E7B44}" srcOrd="1" destOrd="0" presId="urn:microsoft.com/office/officeart/2005/8/layout/hierarchy5"/>
    <dgm:cxn modelId="{6ABB05DF-B670-42A1-968E-1A28FA6766E2}" type="presParOf" srcId="{65A6FAB3-0DD2-4E24-902B-386BEF9E7B44}" destId="{6BC3BF7C-BA7B-4FED-9B54-F165D2394D6D}" srcOrd="0" destOrd="0" presId="urn:microsoft.com/office/officeart/2005/8/layout/hierarchy5"/>
    <dgm:cxn modelId="{70095668-CA9C-4E52-8899-C0B40C9937FF}" type="presParOf" srcId="{65A6FAB3-0DD2-4E24-902B-386BEF9E7B44}" destId="{59C12670-7D9F-4EF6-8BD3-5CF743CE4713}" srcOrd="1" destOrd="0" presId="urn:microsoft.com/office/officeart/2005/8/layout/hierarchy5"/>
    <dgm:cxn modelId="{34B1B86C-3B3F-45FA-99F5-0EAF313D25E0}" type="presParOf" srcId="{126D4C87-AA8C-4612-B668-92F14FE7189D}" destId="{6A15F32A-0AC8-44CA-968A-F15B7FD4A882}" srcOrd="2" destOrd="0" presId="urn:microsoft.com/office/officeart/2005/8/layout/hierarchy5"/>
    <dgm:cxn modelId="{A8D374E8-9E4F-4C40-A567-1C74431D874C}" type="presParOf" srcId="{6A15F32A-0AC8-44CA-968A-F15B7FD4A882}" destId="{254D0A12-CC46-4031-8714-91D7611D64B8}" srcOrd="0" destOrd="0" presId="urn:microsoft.com/office/officeart/2005/8/layout/hierarchy5"/>
    <dgm:cxn modelId="{EDA8954F-EF01-47AF-A492-BD6571F470E6}" type="presParOf" srcId="{126D4C87-AA8C-4612-B668-92F14FE7189D}" destId="{C0C3DA3E-E04D-411D-8B8D-3AAA6161338F}" srcOrd="3" destOrd="0" presId="urn:microsoft.com/office/officeart/2005/8/layout/hierarchy5"/>
    <dgm:cxn modelId="{D82797C1-79AB-4C2F-8320-1FCC0BCF393F}" type="presParOf" srcId="{C0C3DA3E-E04D-411D-8B8D-3AAA6161338F}" destId="{8D8BB485-A81A-48EF-BC23-C61808AA2950}" srcOrd="0" destOrd="0" presId="urn:microsoft.com/office/officeart/2005/8/layout/hierarchy5"/>
    <dgm:cxn modelId="{43441853-5F62-4283-B7A9-3326E0BFEACE}" type="presParOf" srcId="{C0C3DA3E-E04D-411D-8B8D-3AAA6161338F}" destId="{6A1119BA-A3B0-41E2-9C9D-26204A83896A}" srcOrd="1" destOrd="0" presId="urn:microsoft.com/office/officeart/2005/8/layout/hierarchy5"/>
    <dgm:cxn modelId="{3E9AA90E-2F53-4D4D-9BF0-52FD4AF87813}" type="presParOf" srcId="{6A1119BA-A3B0-41E2-9C9D-26204A83896A}" destId="{AFD8AAC1-70A1-45E9-8E63-ED8D5984FFF4}" srcOrd="0" destOrd="0" presId="urn:microsoft.com/office/officeart/2005/8/layout/hierarchy5"/>
    <dgm:cxn modelId="{AD891AE1-053E-45A5-908E-839FCF2A88ED}" type="presParOf" srcId="{AFD8AAC1-70A1-45E9-8E63-ED8D5984FFF4}" destId="{8D2D3C30-2EDD-45D2-B1F2-3E4E1EA840CB}" srcOrd="0" destOrd="0" presId="urn:microsoft.com/office/officeart/2005/8/layout/hierarchy5"/>
    <dgm:cxn modelId="{9EE6708E-EEB2-4604-8FA1-FCAE8EEF1D45}" type="presParOf" srcId="{6A1119BA-A3B0-41E2-9C9D-26204A83896A}" destId="{856718D6-EBE1-4C86-AA9C-302DB6389198}" srcOrd="1" destOrd="0" presId="urn:microsoft.com/office/officeart/2005/8/layout/hierarchy5"/>
    <dgm:cxn modelId="{8DC5744B-92EE-4AC3-AF85-04EAE2EDEF30}" type="presParOf" srcId="{856718D6-EBE1-4C86-AA9C-302DB6389198}" destId="{B104B481-DB89-46D0-A655-61C50EE28D50}" srcOrd="0" destOrd="0" presId="urn:microsoft.com/office/officeart/2005/8/layout/hierarchy5"/>
    <dgm:cxn modelId="{F3A46BA1-AE86-481C-9B5C-72E2DEE1D447}" type="presParOf" srcId="{856718D6-EBE1-4C86-AA9C-302DB6389198}" destId="{BAFF2329-E91E-4CDB-81DA-5E3D9B7B5F75}" srcOrd="1" destOrd="0" presId="urn:microsoft.com/office/officeart/2005/8/layout/hierarchy5"/>
    <dgm:cxn modelId="{ABE0F26B-5A1F-4282-818E-AF298D13CC0B}" type="presParOf" srcId="{7DD9EF2F-461E-4C0D-8C67-34A7D4836447}" destId="{DCFD43C4-896E-4005-92F9-2CA563175325}" srcOrd="1" destOrd="0" presId="urn:microsoft.com/office/officeart/2005/8/layout/hierarchy5"/>
    <dgm:cxn modelId="{339BB3D0-5624-4FC7-B6B2-9E5D2B0B2947}" type="presParOf" srcId="{DCFD43C4-896E-4005-92F9-2CA563175325}" destId="{731B7B72-19FD-4C37-845A-DE6582E2EA0B}" srcOrd="0" destOrd="0" presId="urn:microsoft.com/office/officeart/2005/8/layout/hierarchy5"/>
    <dgm:cxn modelId="{0285060A-A5EF-4DD0-97CD-2F8C08B66650}" type="presParOf" srcId="{731B7B72-19FD-4C37-845A-DE6582E2EA0B}" destId="{9576F14E-124C-4BDC-90E6-7D361691C813}" srcOrd="0" destOrd="0" presId="urn:microsoft.com/office/officeart/2005/8/layout/hierarchy5"/>
    <dgm:cxn modelId="{8F0F9328-833A-4175-89E0-8F3677B98D19}" type="presParOf" srcId="{731B7B72-19FD-4C37-845A-DE6582E2EA0B}" destId="{09D2DFC7-B775-453B-A713-BB5469F00927}" srcOrd="1" destOrd="0" presId="urn:microsoft.com/office/officeart/2005/8/layout/hierarchy5"/>
    <dgm:cxn modelId="{27C19888-6B92-41E1-993E-F04B703208D6}" type="presParOf" srcId="{DCFD43C4-896E-4005-92F9-2CA563175325}" destId="{C8DD25D1-F8B6-4156-AA59-B38AE29308BC}" srcOrd="1" destOrd="0" presId="urn:microsoft.com/office/officeart/2005/8/layout/hierarchy5"/>
    <dgm:cxn modelId="{25CD502F-6FAF-455F-8EE7-A2EAD7B573FB}" type="presParOf" srcId="{C8DD25D1-F8B6-4156-AA59-B38AE29308BC}" destId="{CE51B54B-33CB-438B-A0BB-25070023A475}" srcOrd="0" destOrd="0" presId="urn:microsoft.com/office/officeart/2005/8/layout/hierarchy5"/>
    <dgm:cxn modelId="{42A27E00-F18F-4B20-A5AD-D4A576B746C2}" type="presParOf" srcId="{DCFD43C4-896E-4005-92F9-2CA563175325}" destId="{672E2FC7-C1F3-4554-8452-5D34511DE8B8}" srcOrd="2" destOrd="0" presId="urn:microsoft.com/office/officeart/2005/8/layout/hierarchy5"/>
    <dgm:cxn modelId="{0F484123-6F4D-437E-A1A4-C607C24A22BB}" type="presParOf" srcId="{672E2FC7-C1F3-4554-8452-5D34511DE8B8}" destId="{5B095003-76AF-4CBE-8851-1923FCF2B8B7}" srcOrd="0" destOrd="0" presId="urn:microsoft.com/office/officeart/2005/8/layout/hierarchy5"/>
    <dgm:cxn modelId="{38944945-71E9-47C9-BA87-ABD9BEBDCBF3}" type="presParOf" srcId="{672E2FC7-C1F3-4554-8452-5D34511DE8B8}" destId="{3DF23544-F101-44A2-978B-7B361BA6507F}" srcOrd="1" destOrd="0" presId="urn:microsoft.com/office/officeart/2005/8/layout/hierarchy5"/>
    <dgm:cxn modelId="{558D2D16-5781-4D36-A93F-28A46C3B8764}" type="presParOf" srcId="{DCFD43C4-896E-4005-92F9-2CA563175325}" destId="{A7FE6732-1891-4987-BAEB-CF132A28BCBC}" srcOrd="3" destOrd="0" presId="urn:microsoft.com/office/officeart/2005/8/layout/hierarchy5"/>
    <dgm:cxn modelId="{183238D4-7538-458E-936D-C5F267A4F795}" type="presParOf" srcId="{A7FE6732-1891-4987-BAEB-CF132A28BCBC}" destId="{33D15A4C-80EA-4C7A-9492-9987C837B7DB}" srcOrd="0" destOrd="0" presId="urn:microsoft.com/office/officeart/2005/8/layout/hierarchy5"/>
    <dgm:cxn modelId="{4A9A208D-0B7F-4FD1-9E32-5E994C6DF8B6}" type="presParOf" srcId="{DCFD43C4-896E-4005-92F9-2CA563175325}" destId="{71F5AB79-5F21-41CC-90A2-F3EE1A65BAAF}" srcOrd="4" destOrd="0" presId="urn:microsoft.com/office/officeart/2005/8/layout/hierarchy5"/>
    <dgm:cxn modelId="{F6D3B809-64DF-450B-9894-4F5923CB241C}" type="presParOf" srcId="{71F5AB79-5F21-41CC-90A2-F3EE1A65BAAF}" destId="{C0EE54B2-57A7-4A3F-B68C-051C0F582B0B}" srcOrd="0" destOrd="0" presId="urn:microsoft.com/office/officeart/2005/8/layout/hierarchy5"/>
    <dgm:cxn modelId="{95006027-50C4-46DE-94CC-B47EA6F32336}" type="presParOf" srcId="{71F5AB79-5F21-41CC-90A2-F3EE1A65BAAF}" destId="{89264322-72C3-4399-BC41-9EF8501F01F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E54B2-57A7-4A3F-B68C-051C0F582B0B}">
      <dsp:nvSpPr>
        <dsp:cNvPr id="0" name=""/>
        <dsp:cNvSpPr/>
      </dsp:nvSpPr>
      <dsp:spPr>
        <a:xfrm>
          <a:off x="570182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Представители </a:t>
          </a:r>
          <a:endParaRPr lang="ru-RU" sz="2300" kern="1200" dirty="0"/>
        </a:p>
      </dsp:txBody>
      <dsp:txXfrm>
        <a:off x="5701821" y="0"/>
        <a:ext cx="2441788" cy="1307315"/>
      </dsp:txXfrm>
    </dsp:sp>
    <dsp:sp modelId="{5B095003-76AF-4CBE-8851-1923FCF2B8B7}">
      <dsp:nvSpPr>
        <dsp:cNvPr id="0" name=""/>
        <dsp:cNvSpPr/>
      </dsp:nvSpPr>
      <dsp:spPr>
        <a:xfrm>
          <a:off x="285107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Класс </a:t>
          </a:r>
          <a:endParaRPr lang="ru-RU" sz="2300" kern="1200" dirty="0"/>
        </a:p>
      </dsp:txBody>
      <dsp:txXfrm>
        <a:off x="2851071" y="0"/>
        <a:ext cx="2441788" cy="1307315"/>
      </dsp:txXfrm>
    </dsp:sp>
    <dsp:sp modelId="{9576F14E-124C-4BDC-90E6-7D361691C813}">
      <dsp:nvSpPr>
        <dsp:cNvPr id="0" name=""/>
        <dsp:cNvSpPr/>
      </dsp:nvSpPr>
      <dsp:spPr>
        <a:xfrm>
          <a:off x="321" y="0"/>
          <a:ext cx="2441788" cy="43577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Надкласс</a:t>
          </a:r>
          <a:endParaRPr lang="ru-RU" sz="2300" kern="1200" dirty="0"/>
        </a:p>
      </dsp:txBody>
      <dsp:txXfrm>
        <a:off x="321" y="0"/>
        <a:ext cx="2441788" cy="1307315"/>
      </dsp:txXfrm>
    </dsp:sp>
    <dsp:sp modelId="{26C385DC-8026-4C17-AC75-F8DBD7CF38E8}">
      <dsp:nvSpPr>
        <dsp:cNvPr id="0" name=""/>
        <dsp:cNvSpPr/>
      </dsp:nvSpPr>
      <dsp:spPr>
        <a:xfrm>
          <a:off x="204802" y="2234160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Рыбы </a:t>
          </a:r>
          <a:endParaRPr lang="ru-RU" sz="4000" kern="1200" dirty="0"/>
        </a:p>
      </dsp:txBody>
      <dsp:txXfrm>
        <a:off x="234747" y="2264105"/>
        <a:ext cx="1984918" cy="962514"/>
      </dsp:txXfrm>
    </dsp:sp>
    <dsp:sp modelId="{EE25AB42-FB0A-4928-8CA5-E0FADD9B6170}">
      <dsp:nvSpPr>
        <dsp:cNvPr id="0" name=""/>
        <dsp:cNvSpPr/>
      </dsp:nvSpPr>
      <dsp:spPr>
        <a:xfrm rot="19457599">
          <a:off x="2154934" y="2430305"/>
          <a:ext cx="1007275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007275" y="2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3390" y="2426239"/>
        <a:ext cx="50363" cy="50363"/>
      </dsp:txXfrm>
    </dsp:sp>
    <dsp:sp modelId="{24B43BE7-E94F-4D05-AFCE-173587091B01}">
      <dsp:nvSpPr>
        <dsp:cNvPr id="0" name=""/>
        <dsp:cNvSpPr/>
      </dsp:nvSpPr>
      <dsp:spPr>
        <a:xfrm>
          <a:off x="3067533" y="1646277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Хрящевые </a:t>
          </a:r>
          <a:endParaRPr lang="ru-RU" sz="2400" kern="1200" dirty="0"/>
        </a:p>
      </dsp:txBody>
      <dsp:txXfrm>
        <a:off x="3097478" y="1676222"/>
        <a:ext cx="1984918" cy="962514"/>
      </dsp:txXfrm>
    </dsp:sp>
    <dsp:sp modelId="{CEE86E39-E9D4-4B29-BAE6-BD6355E28538}">
      <dsp:nvSpPr>
        <dsp:cNvPr id="0" name=""/>
        <dsp:cNvSpPr/>
      </dsp:nvSpPr>
      <dsp:spPr>
        <a:xfrm>
          <a:off x="5112341" y="2136364"/>
          <a:ext cx="817923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817923" y="21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0855" y="2137031"/>
        <a:ext cx="40896" cy="40896"/>
      </dsp:txXfrm>
    </dsp:sp>
    <dsp:sp modelId="{6BC3BF7C-BA7B-4FED-9B54-F165D2394D6D}">
      <dsp:nvSpPr>
        <dsp:cNvPr id="0" name=""/>
        <dsp:cNvSpPr/>
      </dsp:nvSpPr>
      <dsp:spPr>
        <a:xfrm>
          <a:off x="5930265" y="1646277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Скаты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Акулы </a:t>
          </a:r>
          <a:endParaRPr lang="ru-RU" sz="1800" kern="1200" dirty="0"/>
        </a:p>
      </dsp:txBody>
      <dsp:txXfrm>
        <a:off x="5960210" y="1676222"/>
        <a:ext cx="1984918" cy="962514"/>
      </dsp:txXfrm>
    </dsp:sp>
    <dsp:sp modelId="{6A15F32A-0AC8-44CA-968A-F15B7FD4A882}">
      <dsp:nvSpPr>
        <dsp:cNvPr id="0" name=""/>
        <dsp:cNvSpPr/>
      </dsp:nvSpPr>
      <dsp:spPr>
        <a:xfrm rot="2142401">
          <a:off x="2154934" y="3018187"/>
          <a:ext cx="1007275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007275" y="2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3390" y="3014121"/>
        <a:ext cx="50363" cy="50363"/>
      </dsp:txXfrm>
    </dsp:sp>
    <dsp:sp modelId="{8D8BB485-A81A-48EF-BC23-C61808AA2950}">
      <dsp:nvSpPr>
        <dsp:cNvPr id="0" name=""/>
        <dsp:cNvSpPr/>
      </dsp:nvSpPr>
      <dsp:spPr>
        <a:xfrm>
          <a:off x="3067533" y="2822042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Костные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3097478" y="2851987"/>
        <a:ext cx="1984918" cy="962514"/>
      </dsp:txXfrm>
    </dsp:sp>
    <dsp:sp modelId="{AFD8AAC1-70A1-45E9-8E63-ED8D5984FFF4}">
      <dsp:nvSpPr>
        <dsp:cNvPr id="0" name=""/>
        <dsp:cNvSpPr/>
      </dsp:nvSpPr>
      <dsp:spPr>
        <a:xfrm>
          <a:off x="5112341" y="3312128"/>
          <a:ext cx="817923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817923" y="211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0855" y="3312796"/>
        <a:ext cx="40896" cy="40896"/>
      </dsp:txXfrm>
    </dsp:sp>
    <dsp:sp modelId="{B104B481-DB89-46D0-A655-61C50EE28D50}">
      <dsp:nvSpPr>
        <dsp:cNvPr id="0" name=""/>
        <dsp:cNvSpPr/>
      </dsp:nvSpPr>
      <dsp:spPr>
        <a:xfrm>
          <a:off x="5930265" y="2822042"/>
          <a:ext cx="2044808" cy="102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Осетр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Лосось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Сельдь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Карась </a:t>
          </a:r>
          <a:endParaRPr lang="ru-RU" sz="1400" kern="1200" dirty="0"/>
        </a:p>
      </dsp:txBody>
      <dsp:txXfrm>
        <a:off x="5960210" y="2851987"/>
        <a:ext cx="1984918" cy="962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5725-A4A9-48C9-BAB3-CDCC7EBCDB17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224AD-783F-41A0-8337-6BA8AB18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6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0E33F-1F9D-491A-955E-B4E8BFB7176C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4F689-E051-4516-AE15-1AD45176A8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/>
          <a:lstStyle/>
          <a:p>
            <a:r>
              <a:rPr lang="ru-RU" dirty="0" smtClean="0"/>
              <a:t>Надкласс Рыбы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854696" cy="1752600"/>
          </a:xfrm>
        </p:spPr>
        <p:txBody>
          <a:bodyPr/>
          <a:lstStyle/>
          <a:p>
            <a:r>
              <a:rPr lang="ru-RU" dirty="0" smtClean="0"/>
              <a:t>Общая характеристика</a:t>
            </a:r>
          </a:p>
          <a:p>
            <a:r>
              <a:rPr lang="ru-RU" dirty="0" smtClean="0"/>
              <a:t>Особенности строения и жизнедеятельности рыб в связи с водной средой обитания</a:t>
            </a:r>
            <a:endParaRPr lang="ru-RU" dirty="0"/>
          </a:p>
        </p:txBody>
      </p:sp>
      <p:pic>
        <p:nvPicPr>
          <p:cNvPr id="4" name="Picture 9" descr="C:\Program Files\Образовательные комплексы\Биология, 7 кл. Животные\edu_r75_bio7\data\res\resC4E8BD19-0A01-022A-00D7-472E1C99FB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4000491" cy="3000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  школы №1            </a:t>
            </a:r>
            <a:r>
              <a:rPr lang="ru-RU" dirty="0" err="1" smtClean="0"/>
              <a:t>Еловикова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42968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Рыбы</a:t>
            </a:r>
            <a:r>
              <a:rPr lang="ru-RU" sz="2800" dirty="0" smtClean="0"/>
              <a:t> – самый многочисленный надкласс позвоночных животных. Он включает более 20 тыс. современных видов. 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2214554"/>
          <a:ext cx="814393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Классификация рыб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Многообразие условий жизни в воде повлияло на облик рыб и способствовало большому разнообразию форм их тела: появлению множества приспособлений к условиям обитания как в строении, так и в биологических особенностях.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357430"/>
          <a:ext cx="8644000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210742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Эти три вида рыб гоняются за добычей в океане. Они всю жизнь стремительно мчатся в воде. Тело у них веретеновидное, обтекаемое.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Эти рыбы питаются медленно плавая. Тело их укорочено и сплющено с боков. Оно не позволяет плавать быстро.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Эти рыбы питаются тоже медленно плавая, но тело у них вытянуто и сплющено с боков. Оно тоже не позволяет плавать быстро.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Тело этих рыб приспособлено для жизни на дне, плавают они медленно. </a:t>
                      </a:r>
                      <a:endParaRPr lang="ru-RU" sz="1400" dirty="0"/>
                    </a:p>
                  </a:txBody>
                  <a:tcPr/>
                </a:tc>
              </a:tr>
              <a:tr h="2107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Пользователь\Мои документы\Мои рисунки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1897616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рисунки\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857760"/>
            <a:ext cx="1903823" cy="1113347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Мои документы\Мои рисунки\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636"/>
            <a:ext cx="2009902" cy="71438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Мои документы\Мои рисунки\5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072074"/>
            <a:ext cx="1981491" cy="571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Внешнее строение рыб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Работа\Биология\Рисунки по биологии\Зоология\Рыбы\Внешнее строение речного окун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57982" cy="46416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928670"/>
            <a:ext cx="88583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теле можно различить </a:t>
            </a:r>
            <a:r>
              <a:rPr lang="ru-RU" sz="2400" b="1" i="1" dirty="0" smtClean="0"/>
              <a:t>голову, туловище</a:t>
            </a:r>
            <a:r>
              <a:rPr lang="ru-RU" sz="2400" dirty="0" smtClean="0"/>
              <a:t> и </a:t>
            </a:r>
            <a:r>
              <a:rPr lang="ru-RU" sz="2400" b="1" i="1" dirty="0" smtClean="0"/>
              <a:t>хвост.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Внешнее строение рыб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5725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 бокам тела рыбы расположены </a:t>
            </a:r>
            <a:r>
              <a:rPr lang="ru-RU" b="1" i="1" dirty="0" smtClean="0"/>
              <a:t>органы боковой линии</a:t>
            </a:r>
            <a:r>
              <a:rPr lang="ru-RU" dirty="0" smtClean="0"/>
              <a:t> – каналы, лежащие в коже под чешуей, на дне которых находятся чувствительные клетки, воспринимающие колебания воды. Эти органы позволяют рыбе чувствовать потоки воды, обтекающей тело, и различать в воде предметы благодаря волнам, которые отходят от этих предметов.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18443" r="-487"/>
          <a:stretch>
            <a:fillRect/>
          </a:stretch>
        </p:blipFill>
        <p:spPr>
          <a:xfrm>
            <a:off x="4431119" y="2327748"/>
            <a:ext cx="3853662" cy="2346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Органы чувств рыб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357950" y="3226828"/>
            <a:ext cx="230274" cy="274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29388" y="285749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Боковая линия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003919" cy="22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Тема:</a:t>
            </a:r>
            <a:r>
              <a:rPr lang="ru-RU" sz="3600" dirty="0" smtClean="0"/>
              <a:t> Внешнее строение и особенности передвижения рыбы.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b="1" dirty="0" smtClean="0"/>
              <a:t>Цель:</a:t>
            </a:r>
            <a:r>
              <a:rPr lang="ru-RU" sz="3600" dirty="0" smtClean="0"/>
              <a:t> Изучить (на примере костистой рыбы) особенности внешнего строения и способы передвижения рыбы.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b="1" dirty="0" smtClean="0"/>
              <a:t>Оборудование:</a:t>
            </a:r>
            <a:r>
              <a:rPr lang="ru-RU" sz="3600" dirty="0" smtClean="0"/>
              <a:t> Банка с рыбой в воде, лупа, предметное стекло.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Как расположена чешуя на теле рыбы? Какое значение это имеет для жизни рыбы в воде? С помощью лупы рассмотрите строение отдельной чешуйки.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Рассмотрите окраску тела рыбы на брюшной и спинной сторонах. Если она различна, то объясните это различие.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Найдите отделы тела рыбы: голову, туловище, хвост. Установите их границы. Объясните, какое значение имеют плавные переходы отделов для жизни рыбы в воде.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Найдите у рыбы ноздри, глаза, боковую линию. Какое значение имеют эти органы в жизни рыбы? Определите, в чем особенность строения глаз.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Рассмотрите у рыбы плавники. Определите, какие из них парные, а какие – непарные. Понаблюдайте за работой плавников при движении рыбы в воде.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Зарисуйте рассматриваемую рыбу. Обозначьте на рисунке части тела. Сделайте вывод о приспособленности рыбы к жизни в воде. Сделайте рисунок чешуйки рыбы, отметив светлые и темные полосы.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20840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Рыбы </a:t>
            </a:r>
            <a:r>
              <a:rPr lang="ru-RU" dirty="0"/>
              <a:t>– это … животные.</a:t>
            </a:r>
          </a:p>
          <a:p>
            <a:pPr marL="514350" indent="-514350">
              <a:buAutoNum type="arabicParenR"/>
            </a:pPr>
            <a:r>
              <a:rPr lang="ru-RU" dirty="0"/>
              <a:t>Органами дыхания служат ….</a:t>
            </a:r>
          </a:p>
          <a:p>
            <a:pPr marL="514350" indent="-514350">
              <a:buAutoNum type="arabicParenR"/>
            </a:pPr>
            <a:r>
              <a:rPr lang="ru-RU" dirty="0"/>
              <a:t>Рот вооружён подвижными ….</a:t>
            </a:r>
          </a:p>
          <a:p>
            <a:pPr marL="514350" indent="-514350">
              <a:buAutoNum type="arabicParenR"/>
            </a:pPr>
            <a:r>
              <a:rPr lang="ru-RU" dirty="0"/>
              <a:t>Имеются парные конечности, представленные …  и … плавниками.</a:t>
            </a:r>
          </a:p>
          <a:p>
            <a:pPr marL="514350" indent="-514350">
              <a:buAutoNum type="arabicParenR"/>
            </a:pPr>
            <a:r>
              <a:rPr lang="ru-RU" dirty="0"/>
              <a:t>Непарные конечности образованы …. плавниками.</a:t>
            </a:r>
          </a:p>
          <a:p>
            <a:pPr marL="514350" indent="-514350">
              <a:buAutoNum type="arabicParenR"/>
            </a:pPr>
            <a:r>
              <a:rPr lang="ru-RU" dirty="0"/>
              <a:t>Направление  течения и силу давления       воды рыбы воспринимают …..</a:t>
            </a:r>
          </a:p>
          <a:p>
            <a:pPr marL="514350" indent="-514350">
              <a:buAutoNum type="arabicParenR"/>
            </a:pPr>
            <a:r>
              <a:rPr lang="ru-RU" dirty="0"/>
              <a:t>Тело рыб имеет разнообразную форму это связано с 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Проверь  себя.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50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444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Надкласс 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Проверь  себя.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26</cp:revision>
  <dcterms:created xsi:type="dcterms:W3CDTF">2011-01-03T19:40:02Z</dcterms:created>
  <dcterms:modified xsi:type="dcterms:W3CDTF">2012-11-29T15:20:05Z</dcterms:modified>
</cp:coreProperties>
</file>