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7" r:id="rId3"/>
    <p:sldId id="258" r:id="rId4"/>
    <p:sldId id="259" r:id="rId5"/>
    <p:sldId id="260" r:id="rId6"/>
    <p:sldId id="256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4FE2D-1671-4ECF-A4F3-0B14A897F7E5}" type="doc">
      <dgm:prSet loTypeId="urn:microsoft.com/office/officeart/2005/8/layout/cycle5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AABFB17-25E7-43AF-A000-4EA7AFC07A2C}">
      <dgm:prSet phldrT="[Текст]"/>
      <dgm:spPr/>
      <dgm:t>
        <a:bodyPr/>
        <a:lstStyle/>
        <a:p>
          <a:r>
            <a:rPr lang="ru-RU" dirty="0" smtClean="0"/>
            <a:t>Физическое воспитание</a:t>
          </a:r>
          <a:endParaRPr lang="ru-RU" dirty="0"/>
        </a:p>
      </dgm:t>
    </dgm:pt>
    <dgm:pt modelId="{7B1EE6BD-A8A0-4A4E-8B2C-1C5DF531BDFB}" type="parTrans" cxnId="{A793113A-4110-47DE-A7DE-A7012EBF55F5}">
      <dgm:prSet/>
      <dgm:spPr/>
      <dgm:t>
        <a:bodyPr/>
        <a:lstStyle/>
        <a:p>
          <a:endParaRPr lang="ru-RU"/>
        </a:p>
      </dgm:t>
    </dgm:pt>
    <dgm:pt modelId="{78EFDE1A-DCD4-47C5-866C-20D86D4F2EA6}" type="sibTrans" cxnId="{A793113A-4110-47DE-A7DE-A7012EBF55F5}">
      <dgm:prSet/>
      <dgm:spPr/>
      <dgm:t>
        <a:bodyPr/>
        <a:lstStyle/>
        <a:p>
          <a:endParaRPr lang="ru-RU"/>
        </a:p>
      </dgm:t>
    </dgm:pt>
    <dgm:pt modelId="{6F22C6E4-80A1-4776-A3AE-62038384E102}">
      <dgm:prSet phldrT="[Текст]"/>
      <dgm:spPr/>
      <dgm:t>
        <a:bodyPr/>
        <a:lstStyle/>
        <a:p>
          <a:r>
            <a:rPr lang="ru-RU" dirty="0" smtClean="0"/>
            <a:t>Повышение квалификации</a:t>
          </a:r>
          <a:endParaRPr lang="ru-RU" dirty="0"/>
        </a:p>
      </dgm:t>
    </dgm:pt>
    <dgm:pt modelId="{F8F17B21-972E-45A1-9EB5-0C7F33C30F3C}" type="parTrans" cxnId="{69A1E369-99CE-4AA3-AE8E-1DD16B1CB71F}">
      <dgm:prSet/>
      <dgm:spPr/>
      <dgm:t>
        <a:bodyPr/>
        <a:lstStyle/>
        <a:p>
          <a:endParaRPr lang="ru-RU"/>
        </a:p>
      </dgm:t>
    </dgm:pt>
    <dgm:pt modelId="{2E8559FD-DEE8-4078-BE7A-A904C8376670}" type="sibTrans" cxnId="{69A1E369-99CE-4AA3-AE8E-1DD16B1CB71F}">
      <dgm:prSet/>
      <dgm:spPr/>
      <dgm:t>
        <a:bodyPr/>
        <a:lstStyle/>
        <a:p>
          <a:endParaRPr lang="ru-RU"/>
        </a:p>
      </dgm:t>
    </dgm:pt>
    <dgm:pt modelId="{81A56799-3EA7-41D3-BAC4-F29012B1DD25}">
      <dgm:prSet phldrT="[Текст]"/>
      <dgm:spPr/>
      <dgm:t>
        <a:bodyPr/>
        <a:lstStyle/>
        <a:p>
          <a:r>
            <a:rPr lang="ru-RU" dirty="0" smtClean="0"/>
            <a:t>Методическая поддержка</a:t>
          </a:r>
          <a:endParaRPr lang="ru-RU" dirty="0"/>
        </a:p>
      </dgm:t>
    </dgm:pt>
    <dgm:pt modelId="{66C5D322-1FF2-4E94-AB7D-9C6E8BADE523}" type="parTrans" cxnId="{EA9AD10D-3CDE-413B-9D99-7F0038E92320}">
      <dgm:prSet/>
      <dgm:spPr/>
      <dgm:t>
        <a:bodyPr/>
        <a:lstStyle/>
        <a:p>
          <a:endParaRPr lang="ru-RU"/>
        </a:p>
      </dgm:t>
    </dgm:pt>
    <dgm:pt modelId="{CC85AB6B-C089-448C-A1FE-E312C6C03AFB}" type="sibTrans" cxnId="{EA9AD10D-3CDE-413B-9D99-7F0038E92320}">
      <dgm:prSet/>
      <dgm:spPr/>
      <dgm:t>
        <a:bodyPr/>
        <a:lstStyle/>
        <a:p>
          <a:endParaRPr lang="ru-RU"/>
        </a:p>
      </dgm:t>
    </dgm:pt>
    <dgm:pt modelId="{12C375B0-1CE7-4A4A-B6D1-F76FD6BD51CD}">
      <dgm:prSet phldrT="[Текст]"/>
      <dgm:spPr/>
      <dgm:t>
        <a:bodyPr/>
        <a:lstStyle/>
        <a:p>
          <a:r>
            <a:rPr lang="ru-RU" dirty="0" smtClean="0"/>
            <a:t>Внеклассная работа</a:t>
          </a:r>
          <a:endParaRPr lang="ru-RU" dirty="0"/>
        </a:p>
      </dgm:t>
    </dgm:pt>
    <dgm:pt modelId="{FC245FCA-210B-4958-A35C-B05EC42D5139}" type="parTrans" cxnId="{E277742F-1478-46DD-AE53-837310151456}">
      <dgm:prSet/>
      <dgm:spPr/>
      <dgm:t>
        <a:bodyPr/>
        <a:lstStyle/>
        <a:p>
          <a:endParaRPr lang="ru-RU"/>
        </a:p>
      </dgm:t>
    </dgm:pt>
    <dgm:pt modelId="{E4871F9E-AC44-49EC-90BD-49104A454E0B}" type="sibTrans" cxnId="{E277742F-1478-46DD-AE53-837310151456}">
      <dgm:prSet/>
      <dgm:spPr/>
      <dgm:t>
        <a:bodyPr/>
        <a:lstStyle/>
        <a:p>
          <a:endParaRPr lang="ru-RU"/>
        </a:p>
      </dgm:t>
    </dgm:pt>
    <dgm:pt modelId="{7EE90730-7111-44AF-9E55-132B0BA97A91}">
      <dgm:prSet phldrT="[Текст]"/>
      <dgm:spPr/>
      <dgm:t>
        <a:bodyPr/>
        <a:lstStyle/>
        <a:p>
          <a:r>
            <a:rPr lang="ru-RU" dirty="0" smtClean="0"/>
            <a:t>Спортивные соревнования</a:t>
          </a:r>
          <a:endParaRPr lang="ru-RU" dirty="0"/>
        </a:p>
      </dgm:t>
    </dgm:pt>
    <dgm:pt modelId="{363387ED-ED60-4D54-B9C9-47A6A56504F4}" type="parTrans" cxnId="{46A02D4E-B3CC-473F-BF61-C2BB92ED570E}">
      <dgm:prSet/>
      <dgm:spPr/>
      <dgm:t>
        <a:bodyPr/>
        <a:lstStyle/>
        <a:p>
          <a:endParaRPr lang="ru-RU"/>
        </a:p>
      </dgm:t>
    </dgm:pt>
    <dgm:pt modelId="{B2778429-C97F-4FA3-A5FE-EBA4EC5C6A6F}" type="sibTrans" cxnId="{46A02D4E-B3CC-473F-BF61-C2BB92ED570E}">
      <dgm:prSet/>
      <dgm:spPr/>
      <dgm:t>
        <a:bodyPr/>
        <a:lstStyle/>
        <a:p>
          <a:endParaRPr lang="ru-RU"/>
        </a:p>
      </dgm:t>
    </dgm:pt>
    <dgm:pt modelId="{CBE73453-40FF-438D-A72B-726F7E07445F}" type="pres">
      <dgm:prSet presAssocID="{4914FE2D-1671-4ECF-A4F3-0B14A897F7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68F49A-910F-466D-A300-0EA88EECB9FE}" type="pres">
      <dgm:prSet presAssocID="{1AABFB17-25E7-43AF-A000-4EA7AFC07A2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9F28A-E66D-45D0-A0B6-729D0E2428D4}" type="pres">
      <dgm:prSet presAssocID="{1AABFB17-25E7-43AF-A000-4EA7AFC07A2C}" presName="spNode" presStyleCnt="0"/>
      <dgm:spPr/>
    </dgm:pt>
    <dgm:pt modelId="{40A15DD6-C390-47C5-A1E3-04B309F0C297}" type="pres">
      <dgm:prSet presAssocID="{78EFDE1A-DCD4-47C5-866C-20D86D4F2EA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A1BC33E-C1B9-4E93-81EA-152D88C2AE3A}" type="pres">
      <dgm:prSet presAssocID="{6F22C6E4-80A1-4776-A3AE-62038384E1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715D8-5933-45FB-9CDA-ABB7A8C7912F}" type="pres">
      <dgm:prSet presAssocID="{6F22C6E4-80A1-4776-A3AE-62038384E102}" presName="spNode" presStyleCnt="0"/>
      <dgm:spPr/>
    </dgm:pt>
    <dgm:pt modelId="{004E827B-5765-4E5A-BF39-3F2F27CEF917}" type="pres">
      <dgm:prSet presAssocID="{2E8559FD-DEE8-4078-BE7A-A904C837667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3A79DD4-78EB-45CB-8C11-166ECBAEA854}" type="pres">
      <dgm:prSet presAssocID="{81A56799-3EA7-41D3-BAC4-F29012B1DD2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A4AB7-F059-4BFC-BDE3-E9477B941CCE}" type="pres">
      <dgm:prSet presAssocID="{81A56799-3EA7-41D3-BAC4-F29012B1DD25}" presName="spNode" presStyleCnt="0"/>
      <dgm:spPr/>
    </dgm:pt>
    <dgm:pt modelId="{A9240546-33FE-40F5-B204-4D8053A7757B}" type="pres">
      <dgm:prSet presAssocID="{CC85AB6B-C089-448C-A1FE-E312C6C03AF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2BF2CADF-D6A8-419D-B1FF-4786BBCA598C}" type="pres">
      <dgm:prSet presAssocID="{12C375B0-1CE7-4A4A-B6D1-F76FD6BD51C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B88EE-A24F-4174-B21D-EA9F3CDC9076}" type="pres">
      <dgm:prSet presAssocID="{12C375B0-1CE7-4A4A-B6D1-F76FD6BD51CD}" presName="spNode" presStyleCnt="0"/>
      <dgm:spPr/>
    </dgm:pt>
    <dgm:pt modelId="{1F919EC0-8343-474D-AB88-98015318380F}" type="pres">
      <dgm:prSet presAssocID="{E4871F9E-AC44-49EC-90BD-49104A454E0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426E5B7-67A6-4BF3-851B-417FB5849C11}" type="pres">
      <dgm:prSet presAssocID="{7EE90730-7111-44AF-9E55-132B0BA97A9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B0369-BB42-4661-BCDE-3D22F3179667}" type="pres">
      <dgm:prSet presAssocID="{7EE90730-7111-44AF-9E55-132B0BA97A91}" presName="spNode" presStyleCnt="0"/>
      <dgm:spPr/>
    </dgm:pt>
    <dgm:pt modelId="{4DAEA83C-B99C-4079-B0F1-8DDB2B2DA37C}" type="pres">
      <dgm:prSet presAssocID="{B2778429-C97F-4FA3-A5FE-EBA4EC5C6A6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B6B574D6-014E-4720-882B-58BAA2DA93BE}" type="presOf" srcId="{78EFDE1A-DCD4-47C5-866C-20D86D4F2EA6}" destId="{40A15DD6-C390-47C5-A1E3-04B309F0C297}" srcOrd="0" destOrd="0" presId="urn:microsoft.com/office/officeart/2005/8/layout/cycle5"/>
    <dgm:cxn modelId="{EA9AD10D-3CDE-413B-9D99-7F0038E92320}" srcId="{4914FE2D-1671-4ECF-A4F3-0B14A897F7E5}" destId="{81A56799-3EA7-41D3-BAC4-F29012B1DD25}" srcOrd="2" destOrd="0" parTransId="{66C5D322-1FF2-4E94-AB7D-9C6E8BADE523}" sibTransId="{CC85AB6B-C089-448C-A1FE-E312C6C03AFB}"/>
    <dgm:cxn modelId="{A4B8B187-3BDF-49E1-B033-8B1ED1E0C7AE}" type="presOf" srcId="{2E8559FD-DEE8-4078-BE7A-A904C8376670}" destId="{004E827B-5765-4E5A-BF39-3F2F27CEF917}" srcOrd="0" destOrd="0" presId="urn:microsoft.com/office/officeart/2005/8/layout/cycle5"/>
    <dgm:cxn modelId="{A793113A-4110-47DE-A7DE-A7012EBF55F5}" srcId="{4914FE2D-1671-4ECF-A4F3-0B14A897F7E5}" destId="{1AABFB17-25E7-43AF-A000-4EA7AFC07A2C}" srcOrd="0" destOrd="0" parTransId="{7B1EE6BD-A8A0-4A4E-8B2C-1C5DF531BDFB}" sibTransId="{78EFDE1A-DCD4-47C5-866C-20D86D4F2EA6}"/>
    <dgm:cxn modelId="{59ABC114-2604-46AC-B7E5-133660F76D84}" type="presOf" srcId="{4914FE2D-1671-4ECF-A4F3-0B14A897F7E5}" destId="{CBE73453-40FF-438D-A72B-726F7E07445F}" srcOrd="0" destOrd="0" presId="urn:microsoft.com/office/officeart/2005/8/layout/cycle5"/>
    <dgm:cxn modelId="{F094BA62-4036-44FC-98E6-D9BE1BDCAE8C}" type="presOf" srcId="{E4871F9E-AC44-49EC-90BD-49104A454E0B}" destId="{1F919EC0-8343-474D-AB88-98015318380F}" srcOrd="0" destOrd="0" presId="urn:microsoft.com/office/officeart/2005/8/layout/cycle5"/>
    <dgm:cxn modelId="{46A02D4E-B3CC-473F-BF61-C2BB92ED570E}" srcId="{4914FE2D-1671-4ECF-A4F3-0B14A897F7E5}" destId="{7EE90730-7111-44AF-9E55-132B0BA97A91}" srcOrd="4" destOrd="0" parTransId="{363387ED-ED60-4D54-B9C9-47A6A56504F4}" sibTransId="{B2778429-C97F-4FA3-A5FE-EBA4EC5C6A6F}"/>
    <dgm:cxn modelId="{A72F6C87-8108-4C45-86B3-EC940996FFF3}" type="presOf" srcId="{12C375B0-1CE7-4A4A-B6D1-F76FD6BD51CD}" destId="{2BF2CADF-D6A8-419D-B1FF-4786BBCA598C}" srcOrd="0" destOrd="0" presId="urn:microsoft.com/office/officeart/2005/8/layout/cycle5"/>
    <dgm:cxn modelId="{3AACA461-3DA0-41F5-B66B-DACB61FCA5C6}" type="presOf" srcId="{6F22C6E4-80A1-4776-A3AE-62038384E102}" destId="{FA1BC33E-C1B9-4E93-81EA-152D88C2AE3A}" srcOrd="0" destOrd="0" presId="urn:microsoft.com/office/officeart/2005/8/layout/cycle5"/>
    <dgm:cxn modelId="{1D7FB67E-ED79-4045-8A1C-A38E7641EE81}" type="presOf" srcId="{CC85AB6B-C089-448C-A1FE-E312C6C03AFB}" destId="{A9240546-33FE-40F5-B204-4D8053A7757B}" srcOrd="0" destOrd="0" presId="urn:microsoft.com/office/officeart/2005/8/layout/cycle5"/>
    <dgm:cxn modelId="{69A1E369-99CE-4AA3-AE8E-1DD16B1CB71F}" srcId="{4914FE2D-1671-4ECF-A4F3-0B14A897F7E5}" destId="{6F22C6E4-80A1-4776-A3AE-62038384E102}" srcOrd="1" destOrd="0" parTransId="{F8F17B21-972E-45A1-9EB5-0C7F33C30F3C}" sibTransId="{2E8559FD-DEE8-4078-BE7A-A904C8376670}"/>
    <dgm:cxn modelId="{A16BA143-59A5-4A03-B8DE-D8B448CC38A2}" type="presOf" srcId="{81A56799-3EA7-41D3-BAC4-F29012B1DD25}" destId="{A3A79DD4-78EB-45CB-8C11-166ECBAEA854}" srcOrd="0" destOrd="0" presId="urn:microsoft.com/office/officeart/2005/8/layout/cycle5"/>
    <dgm:cxn modelId="{0B000842-B854-4DE1-84B2-FBEE2C3F7ABD}" type="presOf" srcId="{B2778429-C97F-4FA3-A5FE-EBA4EC5C6A6F}" destId="{4DAEA83C-B99C-4079-B0F1-8DDB2B2DA37C}" srcOrd="0" destOrd="0" presId="urn:microsoft.com/office/officeart/2005/8/layout/cycle5"/>
    <dgm:cxn modelId="{E277742F-1478-46DD-AE53-837310151456}" srcId="{4914FE2D-1671-4ECF-A4F3-0B14A897F7E5}" destId="{12C375B0-1CE7-4A4A-B6D1-F76FD6BD51CD}" srcOrd="3" destOrd="0" parTransId="{FC245FCA-210B-4958-A35C-B05EC42D5139}" sibTransId="{E4871F9E-AC44-49EC-90BD-49104A454E0B}"/>
    <dgm:cxn modelId="{378B719E-B676-4FB5-9E16-44B761E0932D}" type="presOf" srcId="{1AABFB17-25E7-43AF-A000-4EA7AFC07A2C}" destId="{5668F49A-910F-466D-A300-0EA88EECB9FE}" srcOrd="0" destOrd="0" presId="urn:microsoft.com/office/officeart/2005/8/layout/cycle5"/>
    <dgm:cxn modelId="{A1E43342-629D-4C82-8964-0CEB1AB2B865}" type="presOf" srcId="{7EE90730-7111-44AF-9E55-132B0BA97A91}" destId="{4426E5B7-67A6-4BF3-851B-417FB5849C11}" srcOrd="0" destOrd="0" presId="urn:microsoft.com/office/officeart/2005/8/layout/cycle5"/>
    <dgm:cxn modelId="{F224A587-4DE3-40DB-8A5D-86300836666A}" type="presParOf" srcId="{CBE73453-40FF-438D-A72B-726F7E07445F}" destId="{5668F49A-910F-466D-A300-0EA88EECB9FE}" srcOrd="0" destOrd="0" presId="urn:microsoft.com/office/officeart/2005/8/layout/cycle5"/>
    <dgm:cxn modelId="{6883677E-0CB7-4403-AA14-AD4C0381D7C9}" type="presParOf" srcId="{CBE73453-40FF-438D-A72B-726F7E07445F}" destId="{AFF9F28A-E66D-45D0-A0B6-729D0E2428D4}" srcOrd="1" destOrd="0" presId="urn:microsoft.com/office/officeart/2005/8/layout/cycle5"/>
    <dgm:cxn modelId="{D7646B48-40C3-4057-9D51-E76128A07BDA}" type="presParOf" srcId="{CBE73453-40FF-438D-A72B-726F7E07445F}" destId="{40A15DD6-C390-47C5-A1E3-04B309F0C297}" srcOrd="2" destOrd="0" presId="urn:microsoft.com/office/officeart/2005/8/layout/cycle5"/>
    <dgm:cxn modelId="{5299513C-9E28-40D4-B6DE-1B866F0461A1}" type="presParOf" srcId="{CBE73453-40FF-438D-A72B-726F7E07445F}" destId="{FA1BC33E-C1B9-4E93-81EA-152D88C2AE3A}" srcOrd="3" destOrd="0" presId="urn:microsoft.com/office/officeart/2005/8/layout/cycle5"/>
    <dgm:cxn modelId="{D3500C36-FA37-4569-973B-FA4ACEF4BED8}" type="presParOf" srcId="{CBE73453-40FF-438D-A72B-726F7E07445F}" destId="{51F715D8-5933-45FB-9CDA-ABB7A8C7912F}" srcOrd="4" destOrd="0" presId="urn:microsoft.com/office/officeart/2005/8/layout/cycle5"/>
    <dgm:cxn modelId="{9A77E8FA-C837-4F35-8651-D5D5BC0A3CB2}" type="presParOf" srcId="{CBE73453-40FF-438D-A72B-726F7E07445F}" destId="{004E827B-5765-4E5A-BF39-3F2F27CEF917}" srcOrd="5" destOrd="0" presId="urn:microsoft.com/office/officeart/2005/8/layout/cycle5"/>
    <dgm:cxn modelId="{CEE7AA94-84C5-4C19-99AE-1B06C17F9E36}" type="presParOf" srcId="{CBE73453-40FF-438D-A72B-726F7E07445F}" destId="{A3A79DD4-78EB-45CB-8C11-166ECBAEA854}" srcOrd="6" destOrd="0" presId="urn:microsoft.com/office/officeart/2005/8/layout/cycle5"/>
    <dgm:cxn modelId="{DB687CFE-C071-4589-978C-255D0C0832AC}" type="presParOf" srcId="{CBE73453-40FF-438D-A72B-726F7E07445F}" destId="{43FA4AB7-F059-4BFC-BDE3-E9477B941CCE}" srcOrd="7" destOrd="0" presId="urn:microsoft.com/office/officeart/2005/8/layout/cycle5"/>
    <dgm:cxn modelId="{C5CD42E0-9B5D-4EC3-BE00-142D217978D7}" type="presParOf" srcId="{CBE73453-40FF-438D-A72B-726F7E07445F}" destId="{A9240546-33FE-40F5-B204-4D8053A7757B}" srcOrd="8" destOrd="0" presId="urn:microsoft.com/office/officeart/2005/8/layout/cycle5"/>
    <dgm:cxn modelId="{D10B45FB-42E9-43F9-8135-4DEEEC894C87}" type="presParOf" srcId="{CBE73453-40FF-438D-A72B-726F7E07445F}" destId="{2BF2CADF-D6A8-419D-B1FF-4786BBCA598C}" srcOrd="9" destOrd="0" presId="urn:microsoft.com/office/officeart/2005/8/layout/cycle5"/>
    <dgm:cxn modelId="{64CD235F-3F0B-4645-B87E-71E454CF8A13}" type="presParOf" srcId="{CBE73453-40FF-438D-A72B-726F7E07445F}" destId="{8FDB88EE-A24F-4174-B21D-EA9F3CDC9076}" srcOrd="10" destOrd="0" presId="urn:microsoft.com/office/officeart/2005/8/layout/cycle5"/>
    <dgm:cxn modelId="{750A997F-14F9-4562-B15E-1AF8607C6377}" type="presParOf" srcId="{CBE73453-40FF-438D-A72B-726F7E07445F}" destId="{1F919EC0-8343-474D-AB88-98015318380F}" srcOrd="11" destOrd="0" presId="urn:microsoft.com/office/officeart/2005/8/layout/cycle5"/>
    <dgm:cxn modelId="{D547CD36-34FD-4CF6-AB4F-7A10FF7F0BE9}" type="presParOf" srcId="{CBE73453-40FF-438D-A72B-726F7E07445F}" destId="{4426E5B7-67A6-4BF3-851B-417FB5849C11}" srcOrd="12" destOrd="0" presId="urn:microsoft.com/office/officeart/2005/8/layout/cycle5"/>
    <dgm:cxn modelId="{6B69D8FC-C278-419C-932D-0DF5329F81BB}" type="presParOf" srcId="{CBE73453-40FF-438D-A72B-726F7E07445F}" destId="{BF3B0369-BB42-4661-BCDE-3D22F3179667}" srcOrd="13" destOrd="0" presId="urn:microsoft.com/office/officeart/2005/8/layout/cycle5"/>
    <dgm:cxn modelId="{655FBA1F-9A25-4446-A65A-FD9F509EABC9}" type="presParOf" srcId="{CBE73453-40FF-438D-A72B-726F7E07445F}" destId="{4DAEA83C-B99C-4079-B0F1-8DDB2B2DA37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68F49A-910F-466D-A300-0EA88EECB9FE}">
      <dsp:nvSpPr>
        <dsp:cNvPr id="0" name=""/>
        <dsp:cNvSpPr/>
      </dsp:nvSpPr>
      <dsp:spPr>
        <a:xfrm>
          <a:off x="2920742" y="2579"/>
          <a:ext cx="1701617" cy="110605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Физическое воспитание</a:t>
          </a:r>
          <a:endParaRPr lang="ru-RU" sz="1800" kern="1200" dirty="0"/>
        </a:p>
      </dsp:txBody>
      <dsp:txXfrm>
        <a:off x="2920742" y="2579"/>
        <a:ext cx="1701617" cy="1106051"/>
      </dsp:txXfrm>
    </dsp:sp>
    <dsp:sp modelId="{40A15DD6-C390-47C5-A1E3-04B309F0C297}">
      <dsp:nvSpPr>
        <dsp:cNvPr id="0" name=""/>
        <dsp:cNvSpPr/>
      </dsp:nvSpPr>
      <dsp:spPr>
        <a:xfrm>
          <a:off x="1560452" y="555605"/>
          <a:ext cx="4422197" cy="4422197"/>
        </a:xfrm>
        <a:custGeom>
          <a:avLst/>
          <a:gdLst/>
          <a:ahLst/>
          <a:cxnLst/>
          <a:rect l="0" t="0" r="0" b="0"/>
          <a:pathLst>
            <a:path>
              <a:moveTo>
                <a:pt x="3290190" y="281197"/>
              </a:moveTo>
              <a:arcTo wR="2211098" hR="2211098" stAng="17952688" swAng="121272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BC33E-C1B9-4E93-81EA-152D88C2AE3A}">
      <dsp:nvSpPr>
        <dsp:cNvPr id="0" name=""/>
        <dsp:cNvSpPr/>
      </dsp:nvSpPr>
      <dsp:spPr>
        <a:xfrm>
          <a:off x="5023621" y="1530411"/>
          <a:ext cx="1701617" cy="1106051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Повышение квалификации</a:t>
          </a:r>
          <a:endParaRPr lang="ru-RU" sz="1800" kern="1200" dirty="0"/>
        </a:p>
      </dsp:txBody>
      <dsp:txXfrm>
        <a:off x="5023621" y="1530411"/>
        <a:ext cx="1701617" cy="1106051"/>
      </dsp:txXfrm>
    </dsp:sp>
    <dsp:sp modelId="{004E827B-5765-4E5A-BF39-3F2F27CEF917}">
      <dsp:nvSpPr>
        <dsp:cNvPr id="0" name=""/>
        <dsp:cNvSpPr/>
      </dsp:nvSpPr>
      <dsp:spPr>
        <a:xfrm>
          <a:off x="1560452" y="555605"/>
          <a:ext cx="4422197" cy="4422197"/>
        </a:xfrm>
        <a:custGeom>
          <a:avLst/>
          <a:gdLst/>
          <a:ahLst/>
          <a:cxnLst/>
          <a:rect l="0" t="0" r="0" b="0"/>
          <a:pathLst>
            <a:path>
              <a:moveTo>
                <a:pt x="4416910" y="2363907"/>
              </a:moveTo>
              <a:arcTo wR="2211098" hR="2211098" stAng="21837772" swAng="1360644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79DD4-78EB-45CB-8C11-166ECBAEA854}">
      <dsp:nvSpPr>
        <dsp:cNvPr id="0" name=""/>
        <dsp:cNvSpPr/>
      </dsp:nvSpPr>
      <dsp:spPr>
        <a:xfrm>
          <a:off x="4220393" y="4002494"/>
          <a:ext cx="1701617" cy="1106051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Методическая поддержка</a:t>
          </a:r>
          <a:endParaRPr lang="ru-RU" sz="1800" kern="1200" dirty="0"/>
        </a:p>
      </dsp:txBody>
      <dsp:txXfrm>
        <a:off x="4220393" y="4002494"/>
        <a:ext cx="1701617" cy="1106051"/>
      </dsp:txXfrm>
    </dsp:sp>
    <dsp:sp modelId="{A9240546-33FE-40F5-B204-4D8053A7757B}">
      <dsp:nvSpPr>
        <dsp:cNvPr id="0" name=""/>
        <dsp:cNvSpPr/>
      </dsp:nvSpPr>
      <dsp:spPr>
        <a:xfrm>
          <a:off x="1560452" y="555605"/>
          <a:ext cx="4422197" cy="4422197"/>
        </a:xfrm>
        <a:custGeom>
          <a:avLst/>
          <a:gdLst/>
          <a:ahLst/>
          <a:cxnLst/>
          <a:rect l="0" t="0" r="0" b="0"/>
          <a:pathLst>
            <a:path>
              <a:moveTo>
                <a:pt x="2482856" y="4405433"/>
              </a:moveTo>
              <a:arcTo wR="2211098" hR="2211098" stAng="4976409" swAng="847183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2CADF-D6A8-419D-B1FF-4786BBCA598C}">
      <dsp:nvSpPr>
        <dsp:cNvPr id="0" name=""/>
        <dsp:cNvSpPr/>
      </dsp:nvSpPr>
      <dsp:spPr>
        <a:xfrm>
          <a:off x="1621091" y="4002494"/>
          <a:ext cx="1701617" cy="1106051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Внеклассная работа</a:t>
          </a:r>
          <a:endParaRPr lang="ru-RU" sz="1800" kern="1200" dirty="0"/>
        </a:p>
      </dsp:txBody>
      <dsp:txXfrm>
        <a:off x="1621091" y="4002494"/>
        <a:ext cx="1701617" cy="1106051"/>
      </dsp:txXfrm>
    </dsp:sp>
    <dsp:sp modelId="{1F919EC0-8343-474D-AB88-98015318380F}">
      <dsp:nvSpPr>
        <dsp:cNvPr id="0" name=""/>
        <dsp:cNvSpPr/>
      </dsp:nvSpPr>
      <dsp:spPr>
        <a:xfrm>
          <a:off x="1560452" y="555605"/>
          <a:ext cx="4422197" cy="4422197"/>
        </a:xfrm>
        <a:custGeom>
          <a:avLst/>
          <a:gdLst/>
          <a:ahLst/>
          <a:cxnLst/>
          <a:rect l="0" t="0" r="0" b="0"/>
          <a:pathLst>
            <a:path>
              <a:moveTo>
                <a:pt x="234731" y="3202526"/>
              </a:moveTo>
              <a:arcTo wR="2211098" hR="2211098" stAng="9201584" swAng="1360644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6E5B7-67A6-4BF3-851B-417FB5849C11}">
      <dsp:nvSpPr>
        <dsp:cNvPr id="0" name=""/>
        <dsp:cNvSpPr/>
      </dsp:nvSpPr>
      <dsp:spPr>
        <a:xfrm>
          <a:off x="817862" y="1530411"/>
          <a:ext cx="1701617" cy="110605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Спортивные соревнования</a:t>
          </a:r>
          <a:endParaRPr lang="ru-RU" sz="1800" kern="1200" dirty="0"/>
        </a:p>
      </dsp:txBody>
      <dsp:txXfrm>
        <a:off x="817862" y="1530411"/>
        <a:ext cx="1701617" cy="1106051"/>
      </dsp:txXfrm>
    </dsp:sp>
    <dsp:sp modelId="{4DAEA83C-B99C-4079-B0F1-8DDB2B2DA37C}">
      <dsp:nvSpPr>
        <dsp:cNvPr id="0" name=""/>
        <dsp:cNvSpPr/>
      </dsp:nvSpPr>
      <dsp:spPr>
        <a:xfrm>
          <a:off x="1560452" y="555605"/>
          <a:ext cx="4422197" cy="4422197"/>
        </a:xfrm>
        <a:custGeom>
          <a:avLst/>
          <a:gdLst/>
          <a:ahLst/>
          <a:cxnLst/>
          <a:rect l="0" t="0" r="0" b="0"/>
          <a:pathLst>
            <a:path>
              <a:moveTo>
                <a:pt x="531683" y="772862"/>
              </a:moveTo>
              <a:arcTo wR="2211098" hR="2211098" stAng="13234587" swAng="1212725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BE035-6D0A-4E3E-A37F-63933A91970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35A36-1CD8-4194-847E-B6C5BBE61A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F2BC4-16CC-4A53-A253-B718BA4076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18214-2E47-4887-99C4-D92F9F80B8F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C9AED2-C30A-49CC-9E26-EA8B8F87F8A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40" y="1772816"/>
            <a:ext cx="876470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Приветствуем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участников праздника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«Равняемся на олимпийцев»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ictor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2863"/>
            <a:ext cx="1116012" cy="111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1187450" y="333375"/>
            <a:ext cx="5041900" cy="860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Направления работы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395536" y="1190655"/>
          <a:ext cx="754310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ictor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2863"/>
            <a:ext cx="1116012" cy="111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395536" y="548680"/>
            <a:ext cx="6883400" cy="862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Физическое воспитание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94463" y="4652963"/>
            <a:ext cx="2212975" cy="16208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Программа «Здоровье»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3538" y="4508500"/>
            <a:ext cx="2232025" cy="16208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Физическая культура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</a:t>
            </a:r>
            <a:r>
              <a:rPr lang="ru-RU" sz="2400" dirty="0"/>
              <a:t>режиме учебного дня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288" y="2166938"/>
            <a:ext cx="2233612" cy="16208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Урочная деятельность</a:t>
            </a:r>
            <a:endParaRPr lang="ru-RU" sz="2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71550" y="35004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843213" y="37893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516688" y="2168525"/>
            <a:ext cx="2232025" cy="16208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Пропаганда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з</a:t>
            </a:r>
            <a:r>
              <a:rPr lang="ru-RU" sz="2400" dirty="0"/>
              <a:t>дорового образа жизни </a:t>
            </a:r>
            <a:endParaRPr lang="ru-RU" sz="2400" dirty="0"/>
          </a:p>
        </p:txBody>
      </p:sp>
      <p:pic>
        <p:nvPicPr>
          <p:cNvPr id="8204" name="Picture 2" descr="J:\плавание кубок МО 21_12_2012\DPP_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0213" y="2138363"/>
            <a:ext cx="2968625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" descr="J:\плавание кубок МО 21_12_2012\DPP_00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68625" y="42926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949280"/>
            <a:ext cx="91450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Галина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Прозуменщикова</a:t>
            </a:r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Рисунок 2" descr="01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88640"/>
            <a:ext cx="3816424" cy="54520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949280"/>
            <a:ext cx="91450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Александр Попов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Рисунок 2" descr="128394838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80728"/>
            <a:ext cx="6787988" cy="45779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77272"/>
            <a:ext cx="91450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Панкратов Денис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dp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908720"/>
            <a:ext cx="2880320" cy="4627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77272"/>
            <a:ext cx="91450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Ильченко Лариса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Рисунок 2" descr="1358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60648"/>
            <a:ext cx="4752975" cy="540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941168"/>
            <a:ext cx="914501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Сальников Владимир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Четырехкратный Олимпийский  чемпион  </a:t>
            </a:r>
          </a:p>
          <a:p>
            <a:pPr algn="ctr"/>
            <a:endParaRPr lang="ru-RU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Рисунок 3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88640"/>
            <a:ext cx="4176464" cy="47979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97142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смелым, и сильным, и ловким</a:t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спортом всегда по пути</a:t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 не страшат тренировки-</a:t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сердце стучится в груди.</a:t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смелым, и сильным, и ловким</a:t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надо всегда впереди.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780928"/>
            <a:ext cx="8964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Желаем побед!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ictor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2863"/>
            <a:ext cx="1116012" cy="111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Овал 9"/>
          <p:cNvSpPr/>
          <p:nvPr/>
        </p:nvSpPr>
        <p:spPr>
          <a:xfrm>
            <a:off x="3276600" y="3141663"/>
            <a:ext cx="2520950" cy="1295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физкультурно-спортивной работы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5025" y="1341438"/>
            <a:ext cx="2160588" cy="1079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Техника безопасности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уроках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40538" y="1341438"/>
            <a:ext cx="2160587" cy="1079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Агитационо-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информационное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обеспечение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40538" y="2565400"/>
            <a:ext cx="2160587" cy="1079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Кадровые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ресурсы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40538" y="3789363"/>
            <a:ext cx="2160587" cy="1079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Материально-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техническое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оснащение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40538" y="5084763"/>
            <a:ext cx="2160587" cy="10810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Организационная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13000" y="1341438"/>
            <a:ext cx="2160588" cy="10795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Работа с родителями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5025" y="5084763"/>
            <a:ext cx="2160588" cy="10810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Учебная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13000" y="5084763"/>
            <a:ext cx="2160588" cy="10810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Методическая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7950" y="5084763"/>
            <a:ext cx="2160588" cy="10810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Внешкольная работа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7950" y="3860800"/>
            <a:ext cx="2160588" cy="1081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Участие в соревнованиях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7950" y="2565400"/>
            <a:ext cx="2160588" cy="1079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Школьные соревнования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7950" y="1341438"/>
            <a:ext cx="2160588" cy="1079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Оздоровительная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работа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924300" y="2420938"/>
            <a:ext cx="360363" cy="684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197100" y="3284538"/>
            <a:ext cx="1152525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1" idx="3"/>
          </p:cNvCxnSpPr>
          <p:nvPr/>
        </p:nvCxnSpPr>
        <p:spPr>
          <a:xfrm flipV="1">
            <a:off x="2268538" y="3933825"/>
            <a:ext cx="1008062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0" idx="3"/>
          </p:cNvCxnSpPr>
          <p:nvPr/>
        </p:nvCxnSpPr>
        <p:spPr>
          <a:xfrm flipV="1">
            <a:off x="2197100" y="4246563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4068763" y="4437063"/>
            <a:ext cx="23336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8" idx="0"/>
          </p:cNvCxnSpPr>
          <p:nvPr/>
        </p:nvCxnSpPr>
        <p:spPr>
          <a:xfrm flipH="1" flipV="1">
            <a:off x="5076825" y="4437063"/>
            <a:ext cx="6477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5797550" y="3933825"/>
            <a:ext cx="10795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3" idx="1"/>
          </p:cNvCxnSpPr>
          <p:nvPr/>
        </p:nvCxnSpPr>
        <p:spPr>
          <a:xfrm flipH="1">
            <a:off x="5653088" y="3105150"/>
            <a:ext cx="1187450" cy="468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5076825" y="2420938"/>
            <a:ext cx="288925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197100" y="2420938"/>
            <a:ext cx="1438275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5653088" y="4076700"/>
            <a:ext cx="1223962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292725" y="2420938"/>
            <a:ext cx="1584325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96</Words>
  <Application>Microsoft Office PowerPoint</Application>
  <PresentationFormat>Экран (4:3)</PresentationFormat>
  <Paragraphs>52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11</cp:revision>
  <dcterms:created xsi:type="dcterms:W3CDTF">2013-03-02T16:14:58Z</dcterms:created>
  <dcterms:modified xsi:type="dcterms:W3CDTF">2013-03-03T19:09:02Z</dcterms:modified>
</cp:coreProperties>
</file>