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6" r:id="rId8"/>
    <p:sldId id="263" r:id="rId9"/>
    <p:sldId id="262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izika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7175" cy="686117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4300" y="1196975"/>
            <a:ext cx="5038725" cy="1152525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2363" y="4076700"/>
            <a:ext cx="4211637" cy="20161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66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21500" y="274638"/>
            <a:ext cx="2222500" cy="6583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518275" cy="6583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4370388" cy="544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73613" y="1412875"/>
            <a:ext cx="4370387" cy="544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izika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363075" cy="70231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8893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2875"/>
            <a:ext cx="88931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05275" y="1196752"/>
            <a:ext cx="5038725" cy="1152525"/>
          </a:xfrm>
        </p:spPr>
        <p:txBody>
          <a:bodyPr/>
          <a:lstStyle/>
          <a:p>
            <a:r>
              <a:rPr lang="ru-RU" sz="4000" dirty="0" smtClean="0"/>
              <a:t>Физика на кухне</a:t>
            </a:r>
            <a:endParaRPr lang="ru-RU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4009" y="4076700"/>
            <a:ext cx="4499992" cy="2520652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ru-RU" sz="2000" b="1" i="1" dirty="0" smtClean="0">
                <a:solidFill>
                  <a:srgbClr val="990000"/>
                </a:solidFill>
              </a:rPr>
              <a:t>Проектную работу выполнили</a:t>
            </a:r>
          </a:p>
          <a:p>
            <a:pPr algn="l">
              <a:spcBef>
                <a:spcPct val="50000"/>
              </a:spcBef>
            </a:pPr>
            <a:r>
              <a:rPr lang="ru-RU" sz="2000" b="1" i="1" dirty="0" smtClean="0">
                <a:solidFill>
                  <a:srgbClr val="990000"/>
                </a:solidFill>
              </a:rPr>
              <a:t> Ученица 9 класса МКОУ «</a:t>
            </a:r>
            <a:r>
              <a:rPr lang="ru-RU" sz="2000" b="1" i="1" dirty="0" err="1" smtClean="0">
                <a:solidFill>
                  <a:srgbClr val="990000"/>
                </a:solidFill>
              </a:rPr>
              <a:t>Синицынская</a:t>
            </a:r>
            <a:r>
              <a:rPr lang="ru-RU" sz="2000" b="1" i="1" dirty="0" smtClean="0">
                <a:solidFill>
                  <a:srgbClr val="990000"/>
                </a:solidFill>
              </a:rPr>
              <a:t> СОШ»</a:t>
            </a:r>
          </a:p>
          <a:p>
            <a:pPr algn="l">
              <a:spcBef>
                <a:spcPct val="50000"/>
              </a:spcBef>
            </a:pPr>
            <a:r>
              <a:rPr lang="ru-RU" sz="2000" b="1" i="1" dirty="0" smtClean="0">
                <a:solidFill>
                  <a:srgbClr val="990000"/>
                </a:solidFill>
              </a:rPr>
              <a:t> </a:t>
            </a:r>
            <a:r>
              <a:rPr lang="ru-RU" sz="2000" b="1" i="1" dirty="0" err="1" smtClean="0">
                <a:solidFill>
                  <a:srgbClr val="990000"/>
                </a:solidFill>
              </a:rPr>
              <a:t>Дьячкова</a:t>
            </a:r>
            <a:r>
              <a:rPr lang="ru-RU" sz="2000" b="1" i="1" dirty="0" smtClean="0">
                <a:solidFill>
                  <a:srgbClr val="990000"/>
                </a:solidFill>
              </a:rPr>
              <a:t> Мария. </a:t>
            </a:r>
          </a:p>
          <a:p>
            <a:pPr algn="l">
              <a:spcBef>
                <a:spcPct val="50000"/>
              </a:spcBef>
            </a:pPr>
            <a:r>
              <a:rPr lang="ru-RU" sz="2000" b="1" i="1" dirty="0" smtClean="0">
                <a:solidFill>
                  <a:srgbClr val="990000"/>
                </a:solidFill>
              </a:rPr>
              <a:t>Руководитель учитель физики Акатова Татьяна Владимировна.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Вывод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43841"/>
            <a:ext cx="8892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</a:pPr>
            <a:r>
              <a:rPr lang="ru-RU" sz="2800" b="1" i="1" dirty="0" smtClean="0">
                <a:solidFill>
                  <a:srgbClr val="C00000"/>
                </a:solidFill>
              </a:rPr>
              <a:t>Наука создает уникальные вещества, такие как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микрофибра</a:t>
            </a:r>
            <a:r>
              <a:rPr lang="ru-RU" sz="2800" b="1" i="1" dirty="0" smtClean="0">
                <a:solidFill>
                  <a:srgbClr val="C00000"/>
                </a:solidFill>
              </a:rPr>
              <a:t>, которые эффективно используются для очистки различных поверхностей. </a:t>
            </a:r>
          </a:p>
          <a:p>
            <a:pPr marL="342900" indent="-342900"/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</a:p>
          <a:p>
            <a:pPr marL="342900" indent="-342900">
              <a:buFontTx/>
              <a:buChar char="•"/>
            </a:pPr>
            <a:r>
              <a:rPr lang="ru-RU" sz="2800" b="1" i="1" dirty="0" smtClean="0">
                <a:solidFill>
                  <a:srgbClr val="C00000"/>
                </a:solidFill>
              </a:rPr>
              <a:t>  Люди! Задумайтесь об экологии Земли!</a:t>
            </a:r>
          </a:p>
          <a:p>
            <a:pPr marL="342900" indent="-342900">
              <a:buFontTx/>
              <a:buChar char="•"/>
            </a:pPr>
            <a:r>
              <a:rPr lang="ru-RU" sz="2800" b="1" i="1" dirty="0" smtClean="0">
                <a:solidFill>
                  <a:srgbClr val="C00000"/>
                </a:solidFill>
              </a:rPr>
              <a:t>  Уменьшите применение поверхностно активных веществ!</a:t>
            </a:r>
          </a:p>
          <a:p>
            <a:pPr marL="342900" indent="-342900"/>
            <a:endParaRPr lang="ru-RU" sz="2800" b="1" i="1" dirty="0" smtClean="0">
              <a:solidFill>
                <a:srgbClr val="C00000"/>
              </a:solidFill>
            </a:endParaRPr>
          </a:p>
          <a:p>
            <a:pPr marL="342900" indent="-342900">
              <a:buFontTx/>
              <a:buChar char="•"/>
            </a:pPr>
            <a:r>
              <a:rPr lang="ru-RU" sz="2800" b="1" i="1" dirty="0" smtClean="0">
                <a:solidFill>
                  <a:srgbClr val="C00000"/>
                </a:solidFill>
              </a:rPr>
              <a:t>   Используйте природные растворители жира, например – горчицу. 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05275" y="1196752"/>
            <a:ext cx="5038725" cy="1152525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СПАСИБО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 ЗА ВНИМАНИЕ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4009" y="4076700"/>
            <a:ext cx="4499992" cy="2520652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ru-RU" sz="2000" b="1" i="1" dirty="0" smtClean="0">
                <a:solidFill>
                  <a:srgbClr val="990000"/>
                </a:solidFill>
              </a:rPr>
              <a:t>Проектную работу выполнили</a:t>
            </a:r>
          </a:p>
          <a:p>
            <a:pPr algn="l">
              <a:spcBef>
                <a:spcPct val="50000"/>
              </a:spcBef>
            </a:pPr>
            <a:r>
              <a:rPr lang="ru-RU" sz="2000" b="1" i="1" dirty="0" smtClean="0">
                <a:solidFill>
                  <a:srgbClr val="990000"/>
                </a:solidFill>
              </a:rPr>
              <a:t> Ученица 9 класса МКОУ «</a:t>
            </a:r>
            <a:r>
              <a:rPr lang="ru-RU" sz="2000" b="1" i="1" dirty="0" err="1" smtClean="0">
                <a:solidFill>
                  <a:srgbClr val="990000"/>
                </a:solidFill>
              </a:rPr>
              <a:t>Синицынская</a:t>
            </a:r>
            <a:r>
              <a:rPr lang="ru-RU" sz="2000" b="1" i="1" dirty="0" smtClean="0">
                <a:solidFill>
                  <a:srgbClr val="990000"/>
                </a:solidFill>
              </a:rPr>
              <a:t> СОШ»</a:t>
            </a:r>
          </a:p>
          <a:p>
            <a:pPr algn="l">
              <a:spcBef>
                <a:spcPct val="50000"/>
              </a:spcBef>
            </a:pPr>
            <a:r>
              <a:rPr lang="ru-RU" sz="2000" b="1" i="1" dirty="0" smtClean="0">
                <a:solidFill>
                  <a:srgbClr val="990000"/>
                </a:solidFill>
              </a:rPr>
              <a:t> </a:t>
            </a:r>
            <a:r>
              <a:rPr lang="ru-RU" sz="2000" b="1" i="1" dirty="0" err="1" smtClean="0">
                <a:solidFill>
                  <a:srgbClr val="990000"/>
                </a:solidFill>
              </a:rPr>
              <a:t>Дьячкова</a:t>
            </a:r>
            <a:r>
              <a:rPr lang="ru-RU" sz="2000" b="1" i="1" dirty="0" smtClean="0">
                <a:solidFill>
                  <a:srgbClr val="990000"/>
                </a:solidFill>
              </a:rPr>
              <a:t> Мария. </a:t>
            </a:r>
          </a:p>
          <a:p>
            <a:pPr algn="l">
              <a:spcBef>
                <a:spcPct val="50000"/>
              </a:spcBef>
            </a:pPr>
            <a:r>
              <a:rPr lang="ru-RU" sz="2000" b="1" i="1" dirty="0" smtClean="0">
                <a:solidFill>
                  <a:srgbClr val="990000"/>
                </a:solidFill>
              </a:rPr>
              <a:t>Руководитель учитель физики Акатова Татьяна Владимировна.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672"/>
            <a:ext cx="8893175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800000"/>
                </a:solidFill>
              </a:rPr>
              <a:t>Цель проекта:</a:t>
            </a:r>
            <a:r>
              <a:rPr lang="ru-RU" sz="3200" b="1" i="1" dirty="0" smtClean="0">
                <a:solidFill>
                  <a:srgbClr val="800000"/>
                </a:solidFill>
              </a:rPr>
              <a:t/>
            </a:r>
            <a:br>
              <a:rPr lang="ru-RU" sz="3200" b="1" i="1" dirty="0" smtClean="0">
                <a:solidFill>
                  <a:srgbClr val="800000"/>
                </a:solidFill>
              </a:rPr>
            </a:br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760"/>
            <a:ext cx="8893175" cy="5589240"/>
          </a:xfrm>
        </p:spPr>
        <p:txBody>
          <a:bodyPr/>
          <a:lstStyle/>
          <a:p>
            <a:endParaRPr lang="ru-RU" b="1" i="1" dirty="0" smtClean="0">
              <a:solidFill>
                <a:srgbClr val="800000"/>
              </a:solidFill>
            </a:endParaRPr>
          </a:p>
          <a:p>
            <a:r>
              <a:rPr lang="ru-RU" b="1" i="1" dirty="0" smtClean="0">
                <a:solidFill>
                  <a:srgbClr val="800000"/>
                </a:solidFill>
              </a:rPr>
              <a:t>Изучение свойств </a:t>
            </a:r>
            <a:r>
              <a:rPr lang="ru-RU" b="1" i="1" dirty="0" err="1" smtClean="0">
                <a:solidFill>
                  <a:srgbClr val="800000"/>
                </a:solidFill>
              </a:rPr>
              <a:t>микрофибры</a:t>
            </a:r>
            <a:r>
              <a:rPr lang="ru-RU" b="1" i="1" dirty="0" smtClean="0">
                <a:solidFill>
                  <a:srgbClr val="800000"/>
                </a:solidFill>
              </a:rPr>
              <a:t> и хлопка.</a:t>
            </a:r>
          </a:p>
          <a:p>
            <a:r>
              <a:rPr lang="ru-RU" b="1" i="1" dirty="0" smtClean="0">
                <a:solidFill>
                  <a:srgbClr val="800000"/>
                </a:solidFill>
              </a:rPr>
              <a:t>Сравнение  свойств моющего средства «</a:t>
            </a:r>
            <a:r>
              <a:rPr lang="ru-RU" b="1" i="1" dirty="0" err="1" smtClean="0">
                <a:solidFill>
                  <a:srgbClr val="800000"/>
                </a:solidFill>
              </a:rPr>
              <a:t>Ферри</a:t>
            </a:r>
            <a:r>
              <a:rPr lang="ru-RU" b="1" i="1" dirty="0" smtClean="0">
                <a:solidFill>
                  <a:srgbClr val="800000"/>
                </a:solidFill>
              </a:rPr>
              <a:t>» с раствором горчицы.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672"/>
            <a:ext cx="8893175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800000"/>
                </a:solidFill>
              </a:rPr>
              <a:t>Задачи работы:</a:t>
            </a:r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760"/>
            <a:ext cx="8893175" cy="5589240"/>
          </a:xfrm>
        </p:spPr>
        <p:txBody>
          <a:bodyPr/>
          <a:lstStyle/>
          <a:p>
            <a:endParaRPr lang="ru-RU" b="1" i="1" dirty="0" smtClean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Изучение  </a:t>
            </a:r>
            <a:r>
              <a:rPr lang="ru-RU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капиллярных свойств </a:t>
            </a:r>
            <a:r>
              <a:rPr lang="ru-RU" b="1" i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микрофибры</a:t>
            </a:r>
            <a:r>
              <a:rPr lang="ru-RU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и хлопка</a:t>
            </a:r>
            <a:r>
              <a:rPr lang="ru-RU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Изучение </a:t>
            </a:r>
            <a:r>
              <a:rPr lang="ru-RU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и сравнение  свойств моющего средства </a:t>
            </a:r>
            <a:r>
              <a:rPr lang="ru-RU" b="1" i="1" dirty="0" smtClean="0">
                <a:solidFill>
                  <a:srgbClr val="C00000"/>
                </a:solidFill>
              </a:rPr>
              <a:t>«</a:t>
            </a:r>
            <a:r>
              <a:rPr lang="en-US" b="1" i="1" dirty="0" smtClean="0">
                <a:solidFill>
                  <a:srgbClr val="C00000"/>
                </a:solidFill>
              </a:rPr>
              <a:t>Fairy</a:t>
            </a:r>
            <a:r>
              <a:rPr lang="ru-RU" b="1" i="1" dirty="0" smtClean="0">
                <a:solidFill>
                  <a:srgbClr val="C00000"/>
                </a:solidFill>
              </a:rPr>
              <a:t>»,</a:t>
            </a:r>
            <a:r>
              <a:rPr lang="ru-RU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с раствором горчицы</a:t>
            </a:r>
            <a:r>
              <a:rPr lang="ru-RU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05275" y="1052736"/>
            <a:ext cx="5038725" cy="115252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990000"/>
                </a:solidFill>
              </a:rPr>
              <a:t/>
            </a:r>
            <a:br>
              <a:rPr lang="ru-RU" sz="4000" b="1" dirty="0" smtClean="0">
                <a:solidFill>
                  <a:srgbClr val="990000"/>
                </a:solidFill>
              </a:rPr>
            </a:br>
            <a:r>
              <a:rPr lang="ru-RU" sz="2800" b="1" dirty="0" smtClean="0">
                <a:solidFill>
                  <a:srgbClr val="990000"/>
                </a:solidFill>
              </a:rPr>
              <a:t>Какая салфетка лучше,</a:t>
            </a:r>
            <a:br>
              <a:rPr lang="ru-RU" sz="2800" b="1" dirty="0" smtClean="0">
                <a:solidFill>
                  <a:srgbClr val="990000"/>
                </a:solidFill>
              </a:rPr>
            </a:br>
            <a:r>
              <a:rPr lang="ru-RU" sz="2800" b="1" dirty="0" smtClean="0">
                <a:solidFill>
                  <a:srgbClr val="990000"/>
                </a:solidFill>
              </a:rPr>
              <a:t>из хлопка, </a:t>
            </a:r>
            <a:r>
              <a:rPr lang="ru-RU" sz="2800" b="1" dirty="0" err="1" smtClean="0">
                <a:solidFill>
                  <a:srgbClr val="990000"/>
                </a:solidFill>
              </a:rPr>
              <a:t>микрофибры</a:t>
            </a:r>
            <a:r>
              <a:rPr lang="ru-RU" sz="2800" b="1" dirty="0" smtClean="0">
                <a:solidFill>
                  <a:srgbClr val="990000"/>
                </a:solidFill>
              </a:rPr>
              <a:t> или из  целлюлозы?</a:t>
            </a:r>
            <a:r>
              <a:rPr lang="ru-RU" sz="2400" dirty="0" smtClean="0">
                <a:solidFill>
                  <a:srgbClr val="990000"/>
                </a:solidFill>
              </a:rPr>
              <a:t/>
            </a:r>
            <a:br>
              <a:rPr lang="ru-RU" sz="2400" dirty="0" smtClean="0">
                <a:solidFill>
                  <a:srgbClr val="990000"/>
                </a:solidFill>
              </a:rPr>
            </a:br>
            <a:endParaRPr lang="ru-RU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4009" y="4076700"/>
            <a:ext cx="4499992" cy="2520652"/>
          </a:xfrm>
        </p:spPr>
        <p:txBody>
          <a:bodyPr/>
          <a:lstStyle/>
          <a:p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20097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509120"/>
            <a:ext cx="15811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636912"/>
            <a:ext cx="15335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05275" y="1196752"/>
            <a:ext cx="5038725" cy="1152525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Наши экспериментальные исследования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21240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стак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25908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131840" y="4076700"/>
            <a:ext cx="6012161" cy="252065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Раствор марганцовки поднялся по влажной целлюлозной салфетке на 5 см,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по сухой хлопковой ленте – на 0,5 см,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по </a:t>
            </a:r>
            <a:r>
              <a:rPr lang="ru-RU" sz="2800" b="1" dirty="0" err="1" smtClean="0">
                <a:solidFill>
                  <a:schemeClr val="tx1"/>
                </a:solidFill>
              </a:rPr>
              <a:t>микрофибре</a:t>
            </a:r>
            <a:r>
              <a:rPr lang="ru-RU" sz="2800" b="1" dirty="0" smtClean="0">
                <a:solidFill>
                  <a:schemeClr val="tx1"/>
                </a:solidFill>
              </a:rPr>
              <a:t>  - на 1 см.</a:t>
            </a:r>
          </a:p>
          <a:p>
            <a:endParaRPr lang="ru-RU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223202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u="sng" dirty="0" smtClean="0">
                <a:solidFill>
                  <a:srgbClr val="990000"/>
                </a:solidFill>
              </a:rPr>
              <a:t/>
            </a:r>
            <a:br>
              <a:rPr lang="ru-RU" sz="2400" b="1" u="sng" dirty="0" smtClean="0">
                <a:solidFill>
                  <a:srgbClr val="990000"/>
                </a:solidFill>
              </a:rPr>
            </a:br>
            <a:r>
              <a:rPr lang="ru-RU" sz="2400" b="1" u="sng" dirty="0">
                <a:solidFill>
                  <a:srgbClr val="990000"/>
                </a:solidFill>
              </a:rPr>
              <a:t/>
            </a:r>
            <a:br>
              <a:rPr lang="ru-RU" sz="2400" b="1" u="sng" dirty="0">
                <a:solidFill>
                  <a:srgbClr val="990000"/>
                </a:solidFill>
              </a:rPr>
            </a:br>
            <a:r>
              <a:rPr lang="ru-RU" sz="2400" b="1" u="sng" dirty="0" smtClean="0">
                <a:solidFill>
                  <a:srgbClr val="990000"/>
                </a:solidFill>
              </a:rPr>
              <a:t/>
            </a:r>
            <a:br>
              <a:rPr lang="ru-RU" sz="2400" b="1" u="sng" dirty="0" smtClean="0">
                <a:solidFill>
                  <a:srgbClr val="990000"/>
                </a:solidFill>
              </a:rPr>
            </a:br>
            <a:r>
              <a:rPr lang="ru-RU" sz="2400" b="1" u="sng" dirty="0">
                <a:solidFill>
                  <a:srgbClr val="990000"/>
                </a:solidFill>
              </a:rPr>
              <a:t/>
            </a:r>
            <a:br>
              <a:rPr lang="ru-RU" sz="2400" b="1" u="sng" dirty="0">
                <a:solidFill>
                  <a:srgbClr val="990000"/>
                </a:solidFill>
              </a:rPr>
            </a:br>
            <a:r>
              <a:rPr lang="ru-RU" sz="2400" b="1" u="sng" dirty="0" err="1" smtClean="0">
                <a:solidFill>
                  <a:srgbClr val="990000"/>
                </a:solidFill>
              </a:rPr>
              <a:t>Микрофибра</a:t>
            </a:r>
            <a:r>
              <a:rPr lang="ru-RU" sz="2400" b="1" u="sng" dirty="0" smtClean="0">
                <a:solidFill>
                  <a:srgbClr val="990000"/>
                </a:solidFill>
              </a:rPr>
              <a:t> </a:t>
            </a:r>
            <a:r>
              <a:rPr lang="ru-RU" sz="2400" b="1" dirty="0" smtClean="0">
                <a:solidFill>
                  <a:srgbClr val="990000"/>
                </a:solidFill>
              </a:rPr>
              <a:t>– уникальная ткань из тончайших </a:t>
            </a:r>
            <a:r>
              <a:rPr lang="ru-RU" sz="2400" b="1" dirty="0" err="1" smtClean="0">
                <a:solidFill>
                  <a:srgbClr val="990000"/>
                </a:solidFill>
              </a:rPr>
              <a:t>микроволокон</a:t>
            </a:r>
            <a:r>
              <a:rPr lang="ru-RU" sz="2400" b="1" dirty="0" smtClean="0">
                <a:solidFill>
                  <a:srgbClr val="990000"/>
                </a:solidFill>
              </a:rPr>
              <a:t>, которая эффективно используется для очистки различных поверхностей. </a:t>
            </a:r>
            <a:r>
              <a:rPr lang="ru-RU" b="1" dirty="0" smtClean="0">
                <a:solidFill>
                  <a:srgbClr val="990000"/>
                </a:solidFill>
              </a:rPr>
              <a:t/>
            </a:r>
            <a:br>
              <a:rPr lang="ru-RU" b="1" dirty="0" smtClean="0">
                <a:solidFill>
                  <a:srgbClr val="990000"/>
                </a:solidFill>
              </a:rPr>
            </a:br>
            <a:endParaRPr lang="ru-RU" dirty="0"/>
          </a:p>
        </p:txBody>
      </p:sp>
      <p:pic>
        <p:nvPicPr>
          <p:cNvPr id="4" name="Picture 4" descr="55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924944"/>
            <a:ext cx="8820469" cy="283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5715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620688"/>
            <a:ext cx="4328220" cy="2448272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Поверхностно активные вещества понижают поверхностное натяжение, растворяют жир, смачивают поверхность и образуют пену.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548680"/>
            <a:ext cx="4041775" cy="2880320"/>
          </a:xfrm>
        </p:spPr>
        <p:txBody>
          <a:bodyPr>
            <a:normAutofit fontScale="40000" lnSpcReduction="20000"/>
          </a:bodyPr>
          <a:lstStyle/>
          <a:p>
            <a:endParaRPr lang="ru-RU" sz="2000" dirty="0" smtClean="0">
              <a:solidFill>
                <a:srgbClr val="990000"/>
              </a:solidFill>
            </a:endParaRPr>
          </a:p>
          <a:p>
            <a:endParaRPr lang="ru-RU" sz="1400" dirty="0" smtClean="0">
              <a:solidFill>
                <a:srgbClr val="990000"/>
              </a:solidFill>
            </a:endParaRPr>
          </a:p>
          <a:p>
            <a:endParaRPr lang="ru-RU" sz="1400" dirty="0">
              <a:solidFill>
                <a:srgbClr val="990000"/>
              </a:solidFill>
            </a:endParaRPr>
          </a:p>
          <a:p>
            <a:endParaRPr lang="ru-RU" sz="1400" dirty="0" smtClean="0">
              <a:solidFill>
                <a:srgbClr val="99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6000" dirty="0" smtClean="0">
                <a:solidFill>
                  <a:srgbClr val="990000"/>
                </a:solidFill>
              </a:rPr>
              <a:t>Рыбы  и мелкие морские животные, которые дышат жабрами – гибнут от  поверхностно активных веществ, растворенных в воде. </a:t>
            </a:r>
          </a:p>
          <a:p>
            <a:endParaRPr lang="ru-RU" sz="2000" dirty="0">
              <a:solidFill>
                <a:srgbClr val="990000"/>
              </a:solidFill>
            </a:endParaRPr>
          </a:p>
          <a:p>
            <a:endParaRPr lang="ru-RU" dirty="0"/>
          </a:p>
        </p:txBody>
      </p:sp>
      <p:pic>
        <p:nvPicPr>
          <p:cNvPr id="7" name="Picture 3" descr="C:\Documents and Settings\User\Рабочий стол\images (4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29000"/>
            <a:ext cx="412095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ANd9GcSfE3Mr3EFd3TyJqjtN0GGfJ3a3x4nSS1dXnfHuGdx-54n0NOd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73624"/>
            <a:ext cx="441440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05275" y="1268760"/>
            <a:ext cx="5038725" cy="1152525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800000"/>
                </a:solidFill>
              </a:rPr>
              <a:t> «</a:t>
            </a:r>
            <a:r>
              <a:rPr lang="ru-RU" sz="2800" b="1" i="1" dirty="0" err="1" smtClean="0">
                <a:solidFill>
                  <a:srgbClr val="800000"/>
                </a:solidFill>
              </a:rPr>
              <a:t>Ферри</a:t>
            </a:r>
            <a:r>
              <a:rPr lang="ru-RU" sz="2800" b="1" i="1" dirty="0" smtClean="0">
                <a:solidFill>
                  <a:srgbClr val="800000"/>
                </a:solidFill>
              </a:rPr>
              <a:t>» или  раствор горчицы?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36912"/>
            <a:ext cx="35242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34956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05275" y="1196752"/>
            <a:ext cx="5038725" cy="1152525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Наши экспериментальные исследования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312368" cy="319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35697"/>
            <a:ext cx="3923928" cy="332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3984845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zika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Fizika</Template>
  <TotalTime>110</TotalTime>
  <Words>214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Arial</vt:lpstr>
      <vt:lpstr>Fizika</vt:lpstr>
      <vt:lpstr>Физика на кухне</vt:lpstr>
      <vt:lpstr>Цель проекта: </vt:lpstr>
      <vt:lpstr>Задачи работы:</vt:lpstr>
      <vt:lpstr> Какая салфетка лучше, из хлопка, микрофибры или из  целлюлозы? </vt:lpstr>
      <vt:lpstr>Наши экспериментальные исследования </vt:lpstr>
      <vt:lpstr>    Микрофибра – уникальная ткань из тончайших микроволокон, которая эффективно используется для очистки различных поверхностей.  </vt:lpstr>
      <vt:lpstr>Слайд 7</vt:lpstr>
      <vt:lpstr> «Ферри» или  раствор горчицы?</vt:lpstr>
      <vt:lpstr>Наши экспериментальные исследования </vt:lpstr>
      <vt:lpstr>Вывод</vt:lpstr>
      <vt:lpstr>СПАСИБО 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 на кухне</dc:title>
  <dc:creator>Татьяна</dc:creator>
  <cp:lastModifiedBy>Татьяна</cp:lastModifiedBy>
  <cp:revision>1</cp:revision>
  <dcterms:created xsi:type="dcterms:W3CDTF">2014-05-12T16:09:54Z</dcterms:created>
  <dcterms:modified xsi:type="dcterms:W3CDTF">2014-05-12T17:59:56Z</dcterms:modified>
</cp:coreProperties>
</file>