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0" r:id="rId3"/>
    <p:sldId id="257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Урок-ярмарка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772400" cy="150876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Лучшая туристическая фирма года</a:t>
            </a:r>
            <a:endParaRPr lang="ru-RU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«Неизвестные нам страны»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Команды обмениваются заранее подготовленными кроссвордами</a:t>
            </a:r>
            <a:br>
              <a:rPr lang="ru-RU" dirty="0" smtClean="0"/>
            </a:br>
            <a:r>
              <a:rPr lang="ru-RU" dirty="0" smtClean="0"/>
              <a:t>в которых не более десяти вопросов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Время работы:5-7 минут</a:t>
            </a:r>
            <a:br>
              <a:rPr lang="ru-RU" sz="2800" dirty="0" smtClean="0"/>
            </a:br>
            <a:r>
              <a:rPr lang="ru-RU" sz="2800" dirty="0" smtClean="0"/>
              <a:t>Максимальное количество баллов:10 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«Реклама»</a:t>
            </a:r>
            <a:endParaRPr lang="ru-RU" dirty="0"/>
          </a:p>
        </p:txBody>
      </p:sp>
      <p:pic>
        <p:nvPicPr>
          <p:cNvPr id="5" name="Содержимое 4" descr="16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43100" y="1870075"/>
            <a:ext cx="5715000" cy="44005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«Реклама»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Команде необходимо из набора слов составить рекламный слоган.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Время на работу:5 минут</a:t>
            </a:r>
            <a:br>
              <a:rPr lang="ru-RU" sz="2800" dirty="0" smtClean="0"/>
            </a:br>
            <a:r>
              <a:rPr lang="ru-RU" sz="2800" dirty="0" smtClean="0"/>
              <a:t>максимальное количество баллов:10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ru-RU" dirty="0" smtClean="0"/>
              <a:t>       «Реклама»</a:t>
            </a:r>
            <a:br>
              <a:rPr lang="ru-RU" dirty="0" smtClean="0"/>
            </a:br>
            <a:r>
              <a:rPr lang="ru-RU" sz="3200" dirty="0" smtClean="0"/>
              <a:t>Для составления рекламного слогана используем слова: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-город</a:t>
            </a:r>
            <a:br>
              <a:rPr lang="ru-RU" dirty="0" smtClean="0"/>
            </a:br>
            <a:r>
              <a:rPr lang="ru-RU" dirty="0" smtClean="0"/>
              <a:t>-счастье</a:t>
            </a:r>
            <a:br>
              <a:rPr lang="ru-RU" dirty="0" smtClean="0"/>
            </a:br>
            <a:r>
              <a:rPr lang="ru-RU" dirty="0" smtClean="0"/>
              <a:t>-трава</a:t>
            </a:r>
            <a:br>
              <a:rPr lang="ru-RU" dirty="0" smtClean="0"/>
            </a:br>
            <a:r>
              <a:rPr lang="ru-RU" dirty="0" smtClean="0"/>
              <a:t>-автомобиль</a:t>
            </a:r>
            <a:br>
              <a:rPr lang="ru-RU" dirty="0" smtClean="0"/>
            </a:br>
            <a:r>
              <a:rPr lang="ru-RU" dirty="0" smtClean="0"/>
              <a:t>-шум</a:t>
            </a:r>
            <a:br>
              <a:rPr lang="ru-RU" dirty="0" smtClean="0"/>
            </a:br>
            <a:r>
              <a:rPr lang="ru-RU" dirty="0" smtClean="0"/>
              <a:t>-палатка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                  </a:t>
            </a:r>
            <a:r>
              <a:rPr lang="ru-RU" sz="3200" dirty="0" smtClean="0"/>
              <a:t>Заключительный этап.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smtClean="0"/>
              <a:t>По окончании игры, жюри присуждает 1,2 места командам - участницам по вышеуказанным критериям. При выставлении итоговой отметки каждого ученика за урок учитывается степень его работы в группе.</a:t>
            </a:r>
            <a:br>
              <a:rPr lang="ru-RU" sz="2800" dirty="0" smtClean="0"/>
            </a:br>
            <a:r>
              <a:rPr lang="ru-RU" sz="2800" dirty="0" smtClean="0"/>
              <a:t>Присуждаются две номинации :</a:t>
            </a:r>
            <a:br>
              <a:rPr lang="ru-RU" sz="2800" dirty="0" smtClean="0"/>
            </a:br>
            <a:r>
              <a:rPr lang="ru-RU" sz="2800" dirty="0" smtClean="0"/>
              <a:t>- « Акула туристического бизнеса»</a:t>
            </a:r>
            <a:br>
              <a:rPr lang="ru-RU" sz="2800" dirty="0" smtClean="0"/>
            </a:br>
            <a:r>
              <a:rPr lang="ru-RU" sz="2800" dirty="0" smtClean="0"/>
              <a:t>- « Младенец туристического бизнеса».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Вы лучшие!!!</a:t>
            </a:r>
            <a:endParaRPr lang="ru-RU" dirty="0"/>
          </a:p>
        </p:txBody>
      </p:sp>
      <p:pic>
        <p:nvPicPr>
          <p:cNvPr id="4" name="Содержимое 3" descr="456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447800"/>
            <a:ext cx="3962400" cy="51816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Галкина Ольга Анатольевна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 </a:t>
            </a:r>
          </a:p>
          <a:p>
            <a:r>
              <a:rPr lang="ru-RU" dirty="0" smtClean="0"/>
              <a:t>учитель географии ГБОУ СОШ №622 с углубленным изучением предметов области знания «Искусство»</a:t>
            </a:r>
          </a:p>
          <a:p>
            <a:r>
              <a:rPr lang="ru-RU" dirty="0" smtClean="0"/>
              <a:t>ЦАО города Москвы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dirty="0" smtClean="0"/>
              <a:t>Урок проводится в курсе «Экономической и социальной географии мира»,после изучения темы «География международных экономических связей».</a:t>
            </a: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Подготовительный этап</a:t>
            </a:r>
          </a:p>
          <a:p>
            <a:r>
              <a:rPr lang="ru-RU" sz="1600" dirty="0" smtClean="0"/>
              <a:t>На предыдущем уроке класс разбит на две смешанные группы (с позиции уровня обученности учащихся).</a:t>
            </a:r>
          </a:p>
          <a:p>
            <a:r>
              <a:rPr lang="ru-RU" sz="1600" dirty="0" smtClean="0"/>
              <a:t>Каждая группа представляет  туристическую фирму.</a:t>
            </a:r>
          </a:p>
          <a:p>
            <a:r>
              <a:rPr lang="ru-RU" sz="1600" dirty="0" smtClean="0"/>
              <a:t>Каждая туристическая фирма разрабатывает: название ,логотип и девиз, рекламный ролик фирмы; туристический маршрут по одной из стран Зарубежной Европы (по выбору); выбирается президент туристической фирмы (капитан команды); составляется маршрут по достопримечательностям выбранной фирмой страны (не более 10 слов).</a:t>
            </a:r>
          </a:p>
          <a:p>
            <a:r>
              <a:rPr lang="ru-RU" sz="1600" dirty="0" smtClean="0"/>
              <a:t>Туристический маршрут и рекламный ролик оформляются в наглядной форме. Учитель может предложить образец выполнения рекламного ролика и туристического маршрута ,а учащиеся по аналогии составляют свой вариант.</a:t>
            </a:r>
          </a:p>
          <a:p>
            <a:r>
              <a:rPr lang="ru-RU" sz="1600" dirty="0" smtClean="0"/>
              <a:t>Для  составления кроссворда учитель рекомендует соответствующую литературу, из которой учащиеся  могут почерпнуть необходимый материал.</a:t>
            </a:r>
          </a:p>
          <a:p>
            <a:r>
              <a:rPr lang="ru-RU" sz="1600" dirty="0" smtClean="0"/>
              <a:t>При распределении заданий капитанам выдаются определенные требования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dirty="0" smtClean="0"/>
              <a:t>           Требования </a:t>
            </a:r>
            <a:br>
              <a:rPr lang="ru-RU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 представлению работы: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 четкость изложения</a:t>
            </a:r>
          </a:p>
          <a:p>
            <a:r>
              <a:rPr lang="ru-RU" dirty="0" smtClean="0"/>
              <a:t>-соблюдение регламента</a:t>
            </a:r>
          </a:p>
          <a:p>
            <a:r>
              <a:rPr lang="ru-RU" dirty="0" smtClean="0"/>
              <a:t>-оригинальность оформления и изложения материала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  участникам: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 участие в работе всех членов команды</a:t>
            </a:r>
          </a:p>
          <a:p>
            <a:r>
              <a:rPr lang="ru-RU" dirty="0" smtClean="0"/>
              <a:t>-корректность поведения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u="sng" dirty="0" smtClean="0"/>
              <a:t>Целью игры </a:t>
            </a:r>
            <a:r>
              <a:rPr lang="ru-RU" sz="1600" dirty="0" smtClean="0"/>
              <a:t>является решение основного вопроса : какие регионы мира принимают основные международные потоки туристов и с чем это связано?</a:t>
            </a:r>
            <a:br>
              <a:rPr lang="ru-RU" sz="1600" dirty="0" smtClean="0"/>
            </a:br>
            <a:r>
              <a:rPr lang="ru-RU" sz="1600" dirty="0" smtClean="0"/>
              <a:t>                        </a:t>
            </a:r>
            <a:r>
              <a:rPr lang="ru-RU" sz="2400" dirty="0" smtClean="0"/>
              <a:t>Ход игры.</a:t>
            </a:r>
            <a:br>
              <a:rPr lang="ru-RU" sz="2400" dirty="0" smtClean="0"/>
            </a:br>
            <a:r>
              <a:rPr lang="ru-RU" sz="1800" dirty="0" smtClean="0"/>
              <a:t>Ведущий:</a:t>
            </a:r>
            <a:br>
              <a:rPr lang="ru-RU" sz="1800" dirty="0" smtClean="0"/>
            </a:br>
            <a:r>
              <a:rPr lang="ru-RU" sz="1600" dirty="0" smtClean="0"/>
              <a:t>Сегодня наше занятие мы посвящаем международному туризму - это одна из самых молодых форм международных экономических связей между странами мира, которая в современных условия возросшего благосостояния , культурных запросов населения, развитой транспортной системы, получила широкое развитие. В ряде стран она стала отраслью международной специализации, приносящей не малые доходы государству (Австрия, Швейцария, Франция, Италия, Ватикан, Греция, Испания, Монако и др.).</a:t>
            </a:r>
            <a:br>
              <a:rPr lang="ru-RU" sz="1600" dirty="0" smtClean="0"/>
            </a:br>
            <a:r>
              <a:rPr lang="ru-RU" sz="1600" dirty="0" smtClean="0"/>
              <a:t>Наш сегодняшний урок мы проведем в виде ярмарки. Ярмарка- это периодически действующий рынок, т.е. рынок, собирающийся регулярно в одно и то же время года, в определенном месте , на определенный срок. Цель ярмарки – дать возможность ее участникам – экспонентам выставить образцы своего производства, продемонстрировать новые достижения с целью заключения торговых и других сделок. </a:t>
            </a:r>
            <a:r>
              <a:rPr lang="ru-RU" sz="1600" dirty="0" smtClean="0"/>
              <a:t>На нашей ярмарке представлены две ведущие туристические фирмы, которые сегодня предложат свои самые лучшие маршруты, разработанные силами своих сотрудников.</a:t>
            </a:r>
            <a:br>
              <a:rPr lang="ru-RU" sz="1600" dirty="0" smtClean="0"/>
            </a:br>
            <a:r>
              <a:rPr lang="ru-RU" sz="1600" dirty="0" smtClean="0"/>
              <a:t>Жюри определит лучшую туристическую фирму года!</a:t>
            </a:r>
            <a:br>
              <a:rPr lang="ru-RU" sz="1600" dirty="0" smtClean="0"/>
            </a:br>
            <a:r>
              <a:rPr lang="ru-RU" sz="1600" dirty="0" smtClean="0"/>
              <a:t>Просим фирмы – представьтесь!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Конкурсы</a:t>
            </a:r>
            <a:br>
              <a:rPr lang="ru-RU" dirty="0" smtClean="0"/>
            </a:b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sz="4800" dirty="0" smtClean="0"/>
              <a:t>«Визитная карточка» </a:t>
            </a:r>
            <a:endParaRPr lang="ru-RU" sz="4800" dirty="0"/>
          </a:p>
        </p:txBody>
      </p:sp>
      <p:pic>
        <p:nvPicPr>
          <p:cNvPr id="7" name="Содержимое 6" descr="2992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971799"/>
            <a:ext cx="5029200" cy="369143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«Визитная карточка»</a:t>
            </a:r>
            <a:br>
              <a:rPr lang="ru-RU" dirty="0" smtClean="0"/>
            </a:br>
            <a:r>
              <a:rPr lang="ru-RU" dirty="0" smtClean="0"/>
              <a:t>Каждая команда представляет «визитную карточку» своей туристической фирмы, состоящую из:</a:t>
            </a:r>
            <a:br>
              <a:rPr lang="ru-RU" dirty="0" smtClean="0"/>
            </a:br>
            <a:r>
              <a:rPr lang="ru-RU" dirty="0" smtClean="0"/>
              <a:t>-названия фирмы</a:t>
            </a:r>
            <a:br>
              <a:rPr lang="ru-RU" dirty="0" smtClean="0"/>
            </a:br>
            <a:r>
              <a:rPr lang="ru-RU" dirty="0" smtClean="0"/>
              <a:t>-логотипа</a:t>
            </a:r>
            <a:br>
              <a:rPr lang="ru-RU" dirty="0" smtClean="0"/>
            </a:br>
            <a:r>
              <a:rPr lang="ru-RU" dirty="0" smtClean="0"/>
              <a:t>-девиза</a:t>
            </a:r>
            <a:br>
              <a:rPr lang="ru-RU" dirty="0" smtClean="0"/>
            </a:br>
            <a:r>
              <a:rPr lang="ru-RU" dirty="0" smtClean="0"/>
              <a:t>-рекламного ролика</a:t>
            </a:r>
            <a:br>
              <a:rPr lang="ru-RU" dirty="0" smtClean="0"/>
            </a:br>
            <a:r>
              <a:rPr lang="ru-RU" sz="1800" dirty="0" smtClean="0"/>
              <a:t>Время ответа: 3-5 минут</a:t>
            </a:r>
            <a:br>
              <a:rPr lang="ru-RU" sz="1800" dirty="0" smtClean="0"/>
            </a:br>
            <a:r>
              <a:rPr lang="ru-RU" sz="1800" dirty="0" smtClean="0"/>
              <a:t>Максимальное количество баллов:5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«Туристический маршрут»</a:t>
            </a:r>
            <a:endParaRPr lang="ru-RU" dirty="0"/>
          </a:p>
        </p:txBody>
      </p:sp>
      <p:pic>
        <p:nvPicPr>
          <p:cNvPr id="5" name="Содержимое 4" descr="физкарта мира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371600"/>
            <a:ext cx="6858000" cy="4953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«Туристический маршрут»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Каждая команда представляет свой оригинальный маршрут по выбранной стране (презентация).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Время ответа:5-7 минут</a:t>
            </a:r>
            <a:br>
              <a:rPr lang="ru-RU" sz="2800" dirty="0" smtClean="0"/>
            </a:br>
            <a:r>
              <a:rPr lang="ru-RU" sz="2800" dirty="0" smtClean="0"/>
              <a:t>Максимальное количество баллов: 10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«Неизвестные нам страны» </a:t>
            </a:r>
            <a:endParaRPr lang="ru-RU" dirty="0"/>
          </a:p>
        </p:txBody>
      </p:sp>
      <p:pic>
        <p:nvPicPr>
          <p:cNvPr id="5" name="Содержимое 4" descr="полит карта мир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95400"/>
            <a:ext cx="6705600" cy="4876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228</TotalTime>
  <Words>273</Words>
  <Application>Microsoft Office PowerPoint</Application>
  <PresentationFormat>Экран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Урок-ярмарка</vt:lpstr>
      <vt:lpstr>Урок проводится в курсе «Экономической и социальной географии мира»,после изучения темы «География международных экономических связей».</vt:lpstr>
      <vt:lpstr>           Требования  </vt:lpstr>
      <vt:lpstr>Целью игры является решение основного вопроса : какие регионы мира принимают основные международные потоки туристов и с чем это связано?                         Ход игры. Ведущий: Сегодня наше занятие мы посвящаем международному туризму - это одна из самых молодых форм международных экономических связей между странами мира, которая в современных условия возросшего благосостояния , культурных запросов населения, развитой транспортной системы, получила широкое развитие. В ряде стран она стала отраслью международной специализации, приносящей не малые доходы государству (Австрия, Швейцария, Франция, Италия, Ватикан, Греция, Испания, Монако и др.). Наш сегодняшний урок мы проведем в виде ярмарки. Ярмарка- это периодически действующий рынок, т.е. рынок, собирающийся регулярно в одно и то же время года, в определенном месте , на определенный срок. Цель ярмарки – дать возможность ее участникам – экспонентам выставить образцы своего производства, продемонстрировать новые достижения с целью заключения торговых и других сделок. На нашей ярмарке представлены две ведущие туристические фирмы, которые сегодня предложат свои самые лучшие маршруты, разработанные силами своих сотрудников. Жюри определит лучшую туристическую фирму года! Просим фирмы – представьтесь! </vt:lpstr>
      <vt:lpstr>         Конкурсы        «Визитная карточка» </vt:lpstr>
      <vt:lpstr>   «Визитная карточка» Каждая команда представляет «визитную карточку» своей туристической фирмы, состоящую из: -названия фирмы -логотипа -девиза -рекламного ролика Время ответа: 3-5 минут Максимальное количество баллов:5</vt:lpstr>
      <vt:lpstr>  «Туристический маршрут»</vt:lpstr>
      <vt:lpstr>  «Туристический маршрут»   Каждая команда представляет свой оригинальный маршрут по выбранной стране (презентация).  Время ответа:5-7 минут Максимальное количество баллов: 10</vt:lpstr>
      <vt:lpstr>  «Неизвестные нам страны» </vt:lpstr>
      <vt:lpstr> «Неизвестные нам страны»  Команды обмениваются заранее подготовленными кроссвордами в которых не более десяти вопросов    Время работы:5-7 минут Максимальное количество баллов:10 </vt:lpstr>
      <vt:lpstr>         «Реклама»</vt:lpstr>
      <vt:lpstr>        «Реклама»   Команде необходимо из набора слов составить рекламный слоган.  Время на работу:5 минут максимальное количество баллов:10</vt:lpstr>
      <vt:lpstr>       «Реклама» Для составления рекламного слогана используем слова:  -город -счастье -трава -автомобиль -шум -палатка</vt:lpstr>
      <vt:lpstr>                  Заключительный этап.  По окончании игры, жюри присуждает 1,2 места командам - участницам по вышеуказанным критериям. При выставлении итоговой отметки каждого ученика за урок учитывается степень его работы в группе. Присуждаются две номинации : - « Акула туристического бизнеса» - « Младенец туристического бизнеса».</vt:lpstr>
      <vt:lpstr>       Вы лучшие!!!</vt:lpstr>
      <vt:lpstr>Галкина Ольга Анатольевна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Урок-ярмарка</dc:title>
  <cp:lastModifiedBy>Mac mini 4</cp:lastModifiedBy>
  <cp:revision>28</cp:revision>
  <dcterms:modified xsi:type="dcterms:W3CDTF">2014-02-06T11:54:45Z</dcterms:modified>
</cp:coreProperties>
</file>