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3" r:id="rId5"/>
    <p:sldId id="262" r:id="rId6"/>
    <p:sldId id="259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8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327CC-4401-4CCE-AC6C-FD9D9352EE7C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FA2-18A2-4170-99AC-4C268D5306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18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FA2-18A2-4170-99AC-4C268D5306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A582-BCB3-42E6-945B-7E3F5356EC69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09C9-365C-4E73-88B7-9CED252342B7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DE47-7F56-4878-9450-0CF159729EC2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F591-33F1-4C8D-8453-B295971AB63B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3261-9B28-463D-978F-7CB650BAECB2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3BB-A6E7-43F8-BE8A-66871DDB306B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3E4E-FCA3-4714-AF5B-0FC2941924D4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6B02-FCEF-472E-936A-D4899DD8EC90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5B64-50B1-4E86-A434-4085E3D83925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F366-B3AE-4832-B973-CE4B0B78754E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D7E9-8C97-4782-8F20-C02BD4064789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3F79-AC59-4DBD-AF19-53CEEDFF2099}" type="datetime1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trolab.ru/cgi-bin/galery.cgi?id=2&amp;no=1120" TargetMode="External"/><Relationship Id="rId3" Type="http://schemas.openxmlformats.org/officeDocument/2006/relationships/hyperlink" Target="http://iwalk.ru/wp-content/uploads/2008/06/sky2.jpg" TargetMode="External"/><Relationship Id="rId7" Type="http://schemas.openxmlformats.org/officeDocument/2006/relationships/hyperlink" Target="http://festival.1september.ru/articles/62478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sak6.narod.ru/himiya/5.html" TargetMode="External"/><Relationship Id="rId5" Type="http://schemas.openxmlformats.org/officeDocument/2006/relationships/hyperlink" Target="http://biology.ru/course/content/chapter12/section3/paragraph1/theory.html" TargetMode="External"/><Relationship Id="rId10" Type="http://schemas.openxmlformats.org/officeDocument/2006/relationships/hyperlink" Target="http://topreferat.znate.ru/docs/index-15780.html" TargetMode="External"/><Relationship Id="rId4" Type="http://schemas.openxmlformats.org/officeDocument/2006/relationships/hyperlink" Target="http://www.klassika.ru/stihi/lomonosov/" TargetMode="External"/><Relationship Id="rId9" Type="http://schemas.openxmlformats.org/officeDocument/2006/relationships/hyperlink" Target="http://www.voprosy-kak-i-pochemu.ru/chto-takoe-ozonovyj-sloj-i-pochemu-ego-razrushenie-vred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АТМОСФЕРА, </a:t>
            </a:r>
            <a:br>
              <a:rPr lang="ru-RU" sz="6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ЕЕ СОСТАВ, СТРОЕНИЕ И ЗНАЧЕНИЕ</a:t>
            </a:r>
            <a:endParaRPr lang="ru-RU" sz="6600" b="1" dirty="0">
              <a:ln w="18000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СФЕРЫ ЗЕМЛИ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biosphere1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21272" t="-7169" r="3129" b="3010"/>
          <a:stretch>
            <a:fillRect/>
          </a:stretch>
        </p:blipFill>
        <p:spPr>
          <a:xfrm>
            <a:off x="4067944" y="1124744"/>
            <a:ext cx="3600400" cy="4464496"/>
          </a:xfrm>
        </p:spPr>
      </p:pic>
      <p:sp>
        <p:nvSpPr>
          <p:cNvPr id="5" name="Прямоугольник 4"/>
          <p:cNvSpPr/>
          <p:nvPr/>
        </p:nvSpPr>
        <p:spPr>
          <a:xfrm>
            <a:off x="5004048" y="1772816"/>
            <a:ext cx="86409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924944"/>
            <a:ext cx="100811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3717032"/>
            <a:ext cx="100811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1340768"/>
            <a:ext cx="513410" cy="3020442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АТМОСФЕРА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lomonosov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1556792"/>
            <a:ext cx="1987421" cy="2376264"/>
          </a:xfrm>
          <a:prstGeom prst="rect">
            <a:avLst/>
          </a:prstGeom>
          <a:ln w="127000" cap="rnd">
            <a:solidFill>
              <a:schemeClr val="bg2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23528" y="4149080"/>
            <a:ext cx="2400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М.В. Ломоносов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1775 год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СОСТАВ АТМОСФЕРЫ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9-10124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77194"/>
            <a:ext cx="8229600" cy="4371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Прямоугольник 5"/>
          <p:cNvSpPr/>
          <p:nvPr/>
        </p:nvSpPr>
        <p:spPr>
          <a:xfrm>
            <a:off x="642910" y="4500570"/>
            <a:ext cx="2714644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5143512"/>
            <a:ext cx="3357586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5000636"/>
            <a:ext cx="2357454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загруженное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5373216"/>
            <a:ext cx="2419343" cy="13548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CC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i5.jpg"/>
          <p:cNvPicPr>
            <a:picLocks noChangeAspect="1"/>
          </p:cNvPicPr>
          <p:nvPr/>
        </p:nvPicPr>
        <p:blipFill>
          <a:blip r:embed="rId4" cstate="email"/>
          <a:srcRect l="1883" t="5796" r="51046" b="19984"/>
          <a:stretch>
            <a:fillRect/>
          </a:stretch>
        </p:blipFill>
        <p:spPr>
          <a:xfrm>
            <a:off x="179512" y="1340768"/>
            <a:ext cx="1800200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CC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ПАРНИКОВЫЙ ЭФФЕКТ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21711" y="1412776"/>
            <a:ext cx="3703268" cy="5184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CC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1520" y="2348880"/>
            <a:ext cx="2313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Углекислый газ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пары воды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«берегут» тепло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планеты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ОЗОНОВЫЙ ЭКРАН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8434" name="Picture 2" descr="http://www.voprosy-kak-i-pochemu.ru/wp-content/uploads/2010/08/ozone-lay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412776"/>
            <a:ext cx="6264696" cy="47583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60232" y="2636912"/>
            <a:ext cx="2716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Ультрафиолетовые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лучи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6156176" y="2924944"/>
            <a:ext cx="504056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32240" y="4581128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Озоновый слой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6228184" y="4797152"/>
            <a:ext cx="504056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СТРОЕНИЕ АТМОСФЕРЫ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100328222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7544" y="1556792"/>
            <a:ext cx="3456384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topreferat.znate.ru/pars_docs/refs/16/15780/15780_html_51d4432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3717032"/>
            <a:ext cx="3739133" cy="2627938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67544" y="5589240"/>
            <a:ext cx="338437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67544" y="5301208"/>
            <a:ext cx="3384376" cy="14401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7544" y="4869160"/>
            <a:ext cx="338437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39952" y="465313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55 км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5373216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8-18 км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380312" y="4221088"/>
            <a:ext cx="115212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452320" y="4869160"/>
            <a:ext cx="115212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452320" y="5661248"/>
            <a:ext cx="1152128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067944" y="1340768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1000 км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СТРОЕНИЕ АТМОСФЕРЫ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405744"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Слои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атмосферы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Верхняя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граница (км)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Особенности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воздуха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Наличие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влаги и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 smtClean="0">
                          <a:latin typeface="Times New Roman"/>
                          <a:cs typeface="Times New Roman"/>
                        </a:rPr>
                        <a:t>Особеннос-ти</a:t>
                      </a: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 err="1" smtClean="0">
                          <a:latin typeface="Times New Roman"/>
                          <a:cs typeface="Times New Roman"/>
                        </a:rPr>
                        <a:t>температу-ры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0041"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Тропосфера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8-10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или 16-18 км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Содержит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4/5 всего воздуха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Содержится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почти вся влага и много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высотой понижается, достигая -55</a:t>
                      </a:r>
                      <a:r>
                        <a:rPr lang="ru-RU" sz="2400" baseline="30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5744"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cs typeface="Times New Roman"/>
                        </a:rPr>
                        <a:t>Страто-сфера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55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км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Содержит </a:t>
                      </a:r>
                      <a:r>
                        <a:rPr lang="ru-RU" sz="2400" dirty="0" err="1" smtClean="0">
                          <a:latin typeface="Times New Roman"/>
                          <a:cs typeface="Times New Roman"/>
                        </a:rPr>
                        <a:t>разрежен-ный</a:t>
                      </a: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воздух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Очень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мало влаги, почти нет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высотой повышается, достигая 0</a:t>
                      </a:r>
                      <a:r>
                        <a:rPr lang="ru-RU" sz="2400" baseline="30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5744"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Верхние </a:t>
                      </a:r>
                      <a:r>
                        <a:rPr lang="ru-RU" sz="2400" b="1" dirty="0">
                          <a:latin typeface="Times New Roman"/>
                          <a:cs typeface="Times New Roman"/>
                        </a:rPr>
                        <a:t>слои атмосферы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Примерно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1000 км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Воздуха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почти нет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Влаги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и облаков нет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 высотой понижается до -270</a:t>
                      </a:r>
                      <a:r>
                        <a:rPr lang="ru-RU" sz="2400" baseline="30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ЗНАЧЕНИЕ АТМОСФЕРЫ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сканирование0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2188761" y="987703"/>
            <a:ext cx="4838486" cy="5688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Использованные ресурсы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3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endParaRPr lang="ru-RU" u="sng" dirty="0" smtClean="0">
              <a:hlinkClick r:id="rId3"/>
            </a:endParaRPr>
          </a:p>
          <a:p>
            <a:r>
              <a:rPr lang="ru-RU" u="sng" dirty="0" smtClean="0">
                <a:hlinkClick r:id="rId3"/>
              </a:rPr>
              <a:t>http://iwalk.ru/wp-content/uploads/2008/06/sky2.jpg</a:t>
            </a:r>
            <a:r>
              <a:rPr lang="ru-RU" dirty="0" smtClean="0"/>
              <a:t> небо</a:t>
            </a:r>
          </a:p>
          <a:p>
            <a:r>
              <a:rPr lang="ru-RU" u="sng" dirty="0" smtClean="0">
                <a:hlinkClick r:id="rId4"/>
              </a:rPr>
              <a:t>http://www.klassika.ru/stihi/lomonosov/</a:t>
            </a:r>
            <a:r>
              <a:rPr lang="ru-RU" dirty="0" smtClean="0"/>
              <a:t> Ломоносов</a:t>
            </a:r>
          </a:p>
          <a:p>
            <a:r>
              <a:rPr lang="ru-RU" u="sng" dirty="0" smtClean="0">
                <a:hlinkClick r:id="rId5"/>
              </a:rPr>
              <a:t>http://biology.ru/course/content/chapter12/section3/paragraph1/theory.html</a:t>
            </a:r>
            <a:r>
              <a:rPr lang="ru-RU" dirty="0" smtClean="0"/>
              <a:t>  биосфера</a:t>
            </a:r>
          </a:p>
          <a:p>
            <a:r>
              <a:rPr lang="ru-RU" u="sng" dirty="0" smtClean="0">
                <a:hlinkClick r:id="rId6"/>
              </a:rPr>
              <a:t>http://osak6.narod.ru/himiya/5.html</a:t>
            </a:r>
            <a:r>
              <a:rPr lang="ru-RU" dirty="0" smtClean="0"/>
              <a:t> содержание кислорода в воздухе опыт</a:t>
            </a:r>
          </a:p>
          <a:p>
            <a:r>
              <a:rPr lang="ru-RU" u="sng" dirty="0" smtClean="0">
                <a:hlinkClick r:id="rId7"/>
              </a:rPr>
              <a:t>http://festival.1september.ru/articles/624780/</a:t>
            </a:r>
            <a:r>
              <a:rPr lang="ru-RU" dirty="0" smtClean="0"/>
              <a:t> мышь под колоколом</a:t>
            </a:r>
          </a:p>
          <a:p>
            <a:r>
              <a:rPr lang="ru-RU" u="sng" dirty="0" smtClean="0">
                <a:hlinkClick r:id="rId8"/>
              </a:rPr>
              <a:t>http://www.astrolab.ru/cgi-bin/galery.cgi?id=2&amp;no=1120</a:t>
            </a:r>
            <a:r>
              <a:rPr lang="ru-RU" dirty="0" smtClean="0"/>
              <a:t> парниковый эффект</a:t>
            </a:r>
          </a:p>
          <a:p>
            <a:r>
              <a:rPr lang="ru-RU" u="sng" dirty="0" smtClean="0">
                <a:hlinkClick r:id="rId9"/>
              </a:rPr>
              <a:t>http://www.voprosy-kak-i-pochemu.ru/chto-takoe-ozonovyj-sloj-i-pochemu-ego-razrushenie-vredno/</a:t>
            </a:r>
            <a:r>
              <a:rPr lang="ru-RU" dirty="0" smtClean="0"/>
              <a:t> озоновый экран</a:t>
            </a:r>
          </a:p>
          <a:p>
            <a:r>
              <a:rPr lang="ru-RU" u="sng" dirty="0" smtClean="0">
                <a:hlinkClick r:id="rId10"/>
              </a:rPr>
              <a:t>http://topreferat.znate.ru/docs/index-15780.html</a:t>
            </a:r>
            <a:r>
              <a:rPr lang="ru-RU" dirty="0" smtClean="0"/>
              <a:t> строение атмосферы</a:t>
            </a:r>
          </a:p>
          <a:p>
            <a:r>
              <a:rPr lang="ru-RU" dirty="0" smtClean="0"/>
              <a:t>Сканированные таблицы из учебника В.П. Дронов, Л.Е.Савельева «География. Землеведение» 6 класс – «Дрофа», 2007 год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201</Words>
  <Application>Microsoft Office PowerPoint</Application>
  <PresentationFormat>Экран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АТМОСФЕРА,  ЕЕ СОСТАВ, СТРОЕНИЕ И ЗНАЧЕНИЕ</vt:lpstr>
      <vt:lpstr>СФЕРЫ ЗЕМЛИ</vt:lpstr>
      <vt:lpstr>СОСТАВ АТМОСФЕРЫ</vt:lpstr>
      <vt:lpstr>ПАРНИКОВЫЙ ЭФФЕКТ</vt:lpstr>
      <vt:lpstr>ОЗОНОВЫЙ ЭКРАН</vt:lpstr>
      <vt:lpstr>СТРОЕНИЕ АТМОСФЕРЫ</vt:lpstr>
      <vt:lpstr>СТРОЕНИЕ АТМОСФЕРЫ</vt:lpstr>
      <vt:lpstr>ЗНАЧЕНИЕ АТМОСФЕРЫ</vt:lpstr>
      <vt:lpstr>Использованные ресурсы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АТМОСФЕРА</dc:title>
  <dc:creator>Admin</dc:creator>
  <cp:lastModifiedBy>Uzer</cp:lastModifiedBy>
  <cp:revision>24</cp:revision>
  <dcterms:created xsi:type="dcterms:W3CDTF">2013-02-05T20:23:50Z</dcterms:created>
  <dcterms:modified xsi:type="dcterms:W3CDTF">2014-03-13T15:45:12Z</dcterms:modified>
</cp:coreProperties>
</file>