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82" r:id="rId13"/>
    <p:sldId id="267" r:id="rId14"/>
    <p:sldId id="268" r:id="rId15"/>
    <p:sldId id="270" r:id="rId16"/>
    <p:sldId id="271" r:id="rId17"/>
    <p:sldId id="272" r:id="rId18"/>
    <p:sldId id="273" r:id="rId19"/>
    <p:sldId id="281" r:id="rId20"/>
    <p:sldId id="280" r:id="rId21"/>
    <p:sldId id="278" r:id="rId22"/>
    <p:sldId id="279" r:id="rId23"/>
    <p:sldId id="277" r:id="rId24"/>
    <p:sldId id="275" r:id="rId25"/>
    <p:sldId id="276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85EEE9-58BF-4EC2-89B2-501502C9C139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D5D0AE-9DAC-4E24-8D5D-3ACC6B13E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3833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Составитель: учитель высшей категории ГБС(К)ОУ школы №46 «Центр </a:t>
            </a:r>
            <a:r>
              <a:rPr lang="ru-RU" dirty="0" err="1" smtClean="0"/>
              <a:t>РиМ</a:t>
            </a:r>
            <a:r>
              <a:rPr lang="ru-RU" dirty="0" smtClean="0"/>
              <a:t>» </a:t>
            </a:r>
            <a:r>
              <a:rPr lang="ru-RU" dirty="0" err="1" smtClean="0"/>
              <a:t>Лашин</a:t>
            </a:r>
            <a:r>
              <a:rPr lang="ru-RU" dirty="0" smtClean="0"/>
              <a:t> </a:t>
            </a:r>
            <a:r>
              <a:rPr lang="ru-RU" dirty="0" smtClean="0"/>
              <a:t>Дмитрий Анатольевич</a:t>
            </a:r>
          </a:p>
          <a:p>
            <a:r>
              <a:rPr lang="ru-RU" dirty="0" smtClean="0"/>
              <a:t>Санкт-Петербург</a:t>
            </a:r>
            <a:endParaRPr lang="ru-RU" dirty="0" smtClean="0"/>
          </a:p>
          <a:p>
            <a:r>
              <a:rPr lang="ru-RU" dirty="0" smtClean="0"/>
              <a:t>2014г.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Техника плавания кролем.</a:t>
            </a:r>
            <a:endParaRPr lang="ru-RU" dirty="0"/>
          </a:p>
        </p:txBody>
      </p:sp>
      <p:pic>
        <p:nvPicPr>
          <p:cNvPr id="4" name="Содержимое 3" descr="для презентации28(техника кроля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071546"/>
            <a:ext cx="2500330" cy="557216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Скоростной разворот.</a:t>
            </a:r>
            <a:endParaRPr lang="ru-RU" dirty="0"/>
          </a:p>
        </p:txBody>
      </p:sp>
      <p:pic>
        <p:nvPicPr>
          <p:cNvPr id="4" name="Содержимое 3" descr="для презентации31(скоростной поворот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071546"/>
            <a:ext cx="3214710" cy="5572164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Кроль на спине</a:t>
            </a:r>
            <a:endParaRPr lang="ru-RU" dirty="0"/>
          </a:p>
        </p:txBody>
      </p:sp>
      <p:pic>
        <p:nvPicPr>
          <p:cNvPr id="4" name="Содержимое 3" descr="backstro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8143932" cy="5286412"/>
          </a:xfrm>
          <a:ln w="22225">
            <a:solidFill>
              <a:schemeClr val="tx1"/>
            </a:solidFill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09507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/>
              <a:t>Кроль на спине</a:t>
            </a:r>
            <a:r>
              <a:rPr lang="ru-RU" b="1" dirty="0" smtClean="0"/>
              <a:t>. </a:t>
            </a:r>
            <a:r>
              <a:rPr lang="ru-RU" dirty="0" smtClean="0"/>
              <a:t>(</a:t>
            </a:r>
            <a:r>
              <a:rPr lang="ru-RU" dirty="0" smtClean="0"/>
              <a:t>Если говорят о «плавании на спине», то </a:t>
            </a:r>
            <a:r>
              <a:rPr lang="ru-RU" dirty="0" smtClean="0"/>
              <a:t>подразумевают именно</a:t>
            </a:r>
            <a:r>
              <a:rPr lang="ru-RU" dirty="0" smtClean="0"/>
              <a:t> этот </a:t>
            </a:r>
            <a:r>
              <a:rPr lang="ru-RU" dirty="0" smtClean="0"/>
              <a:t>стиль) - </a:t>
            </a:r>
            <a:r>
              <a:rPr lang="ru-RU" dirty="0" err="1" smtClean="0"/>
              <a:t>стиль</a:t>
            </a:r>
            <a:r>
              <a:rPr lang="ru-RU" dirty="0" smtClean="0"/>
              <a:t> плавания на спине, </a:t>
            </a:r>
            <a:r>
              <a:rPr lang="ru-RU" dirty="0" smtClean="0"/>
              <a:t>который визуально</a:t>
            </a:r>
            <a:r>
              <a:rPr lang="ru-RU" dirty="0" smtClean="0"/>
              <a:t> похож на кроль (руки совершают </a:t>
            </a:r>
            <a:r>
              <a:rPr lang="ru-RU" dirty="0" smtClean="0"/>
              <a:t>гребки попеременно</a:t>
            </a:r>
            <a:r>
              <a:rPr lang="ru-RU" dirty="0" smtClean="0"/>
              <a:t>, а ноги совершают </a:t>
            </a:r>
            <a:r>
              <a:rPr lang="ru-RU" dirty="0" smtClean="0"/>
              <a:t>попеременное непрерывное поднятие/опускание</a:t>
            </a:r>
            <a:r>
              <a:rPr lang="ru-RU" dirty="0" smtClean="0"/>
              <a:t>), но имеет следующие отличия: </a:t>
            </a:r>
            <a:r>
              <a:rPr lang="ru-RU" dirty="0" smtClean="0"/>
              <a:t>человек плывет</a:t>
            </a:r>
            <a:r>
              <a:rPr lang="ru-RU" dirty="0" smtClean="0"/>
              <a:t> на спине, а не на животе, и пронос над </a:t>
            </a:r>
            <a:r>
              <a:rPr lang="ru-RU" dirty="0" smtClean="0"/>
              <a:t>водой выполняется</a:t>
            </a:r>
            <a:r>
              <a:rPr lang="ru-RU" dirty="0" smtClean="0"/>
              <a:t> прямой рукой, а не согнутой, как в кроле. 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Третий по</a:t>
            </a:r>
            <a:r>
              <a:rPr lang="ru-RU" dirty="0" smtClean="0"/>
              <a:t> скорости плавания стиль. Особенностью этого </a:t>
            </a:r>
            <a:r>
              <a:rPr lang="ru-RU" dirty="0" smtClean="0"/>
              <a:t>способа является</a:t>
            </a:r>
            <a:r>
              <a:rPr lang="ru-RU" dirty="0" smtClean="0"/>
              <a:t> то, что человеку не надо выдыхать в воду, так </a:t>
            </a:r>
            <a:r>
              <a:rPr lang="ru-RU" dirty="0" smtClean="0"/>
              <a:t>как лицо</a:t>
            </a:r>
            <a:r>
              <a:rPr lang="ru-RU" dirty="0" smtClean="0"/>
              <a:t> находится на поверхности. Еще одна </a:t>
            </a:r>
            <a:r>
              <a:rPr lang="ru-RU" dirty="0" smtClean="0"/>
              <a:t>особенность стиля</a:t>
            </a:r>
            <a:r>
              <a:rPr lang="ru-RU" dirty="0" smtClean="0"/>
              <a:t> — это то, что старт совершается из воды, а не с</a:t>
            </a:r>
            <a:r>
              <a:rPr lang="ru-RU" dirty="0" smtClean="0"/>
              <a:t> тумбочки</a:t>
            </a:r>
            <a:r>
              <a:rPr lang="ru-RU" dirty="0" smtClean="0"/>
              <a:t>, как во всех остальных стилях</a:t>
            </a:r>
            <a:r>
              <a:rPr lang="ru-RU" dirty="0" smtClean="0"/>
              <a:t>. На</a:t>
            </a:r>
            <a:r>
              <a:rPr lang="ru-RU" dirty="0" smtClean="0"/>
              <a:t> соревнованиях в бассейне эти способы </a:t>
            </a:r>
            <a:r>
              <a:rPr lang="ru-RU" dirty="0" smtClean="0"/>
              <a:t>спортивного плавания</a:t>
            </a:r>
            <a:r>
              <a:rPr lang="ru-RU" dirty="0" smtClean="0"/>
              <a:t> отличаются друг от друга также правилами старта </a:t>
            </a:r>
            <a:r>
              <a:rPr lang="ru-RU" dirty="0" smtClean="0"/>
              <a:t>и техникой</a:t>
            </a:r>
            <a:r>
              <a:rPr lang="ru-RU" dirty="0" smtClean="0"/>
              <a:t> поворота при достижении стенки ванны.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Техника плавания кролем на спине.</a:t>
            </a:r>
            <a:endParaRPr lang="ru-RU" dirty="0"/>
          </a:p>
        </p:txBody>
      </p:sp>
      <p:pic>
        <p:nvPicPr>
          <p:cNvPr id="4" name="Содержимое 3" descr="для презентации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357298"/>
            <a:ext cx="3929089" cy="535785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баттерфляй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Баттерфляй.</a:t>
            </a:r>
            <a:endParaRPr lang="ru-RU" dirty="0"/>
          </a:p>
        </p:txBody>
      </p:sp>
      <p:pic>
        <p:nvPicPr>
          <p:cNvPr id="4" name="Содержимое 3" descr="для презентации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643866" cy="5286412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Баттерфляй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 smtClean="0"/>
              <a:t> Стиль</a:t>
            </a:r>
            <a:r>
              <a:rPr lang="ru-RU" dirty="0" smtClean="0"/>
              <a:t> плавания на животе, при котором левая и </a:t>
            </a:r>
            <a:r>
              <a:rPr lang="ru-RU" dirty="0" smtClean="0"/>
              <a:t>правая части</a:t>
            </a:r>
            <a:r>
              <a:rPr lang="ru-RU" dirty="0" smtClean="0"/>
              <a:t> тела должны совершать симметричные </a:t>
            </a:r>
            <a:r>
              <a:rPr lang="ru-RU" dirty="0" smtClean="0"/>
              <a:t>и одновременные</a:t>
            </a:r>
            <a:r>
              <a:rPr lang="ru-RU" dirty="0" smtClean="0"/>
              <a:t> движения. Руки </a:t>
            </a:r>
            <a:r>
              <a:rPr lang="ru-RU" dirty="0" smtClean="0"/>
              <a:t>совершают одновременный</a:t>
            </a:r>
            <a:r>
              <a:rPr lang="ru-RU" dirty="0" smtClean="0"/>
              <a:t> мощный гребок определённой </a:t>
            </a:r>
            <a:r>
              <a:rPr lang="ru-RU" dirty="0" smtClean="0"/>
              <a:t>траектории, который</a:t>
            </a:r>
            <a:r>
              <a:rPr lang="ru-RU" dirty="0" smtClean="0"/>
              <a:t> заметно приподнимает корпус пловца над </a:t>
            </a:r>
            <a:r>
              <a:rPr lang="ru-RU" dirty="0" smtClean="0"/>
              <a:t>водой,</a:t>
            </a:r>
            <a:r>
              <a:rPr lang="ru-RU" dirty="0" smtClean="0"/>
              <a:t> </a:t>
            </a:r>
            <a:r>
              <a:rPr lang="ru-RU" dirty="0" smtClean="0"/>
              <a:t>а ноги</a:t>
            </a:r>
            <a:r>
              <a:rPr lang="ru-RU" dirty="0" smtClean="0"/>
              <a:t> совершают одновременное волнообразное движение</a:t>
            </a:r>
            <a:r>
              <a:rPr lang="ru-RU" dirty="0" smtClean="0"/>
              <a:t>. Самый</a:t>
            </a:r>
            <a:r>
              <a:rPr lang="ru-RU" dirty="0" smtClean="0"/>
              <a:t> тяжёлый и </a:t>
            </a:r>
            <a:r>
              <a:rPr lang="ru-RU" dirty="0" err="1" smtClean="0"/>
              <a:t>энергозатратный</a:t>
            </a:r>
            <a:r>
              <a:rPr lang="ru-RU" dirty="0" smtClean="0"/>
              <a:t> стиль плавания</a:t>
            </a:r>
            <a:r>
              <a:rPr lang="ru-RU" dirty="0" smtClean="0"/>
              <a:t>. Нетренированному</a:t>
            </a:r>
            <a:r>
              <a:rPr lang="ru-RU" dirty="0" smtClean="0"/>
              <a:t> пловцу обычно бывает трудно </a:t>
            </a:r>
            <a:r>
              <a:rPr lang="ru-RU" dirty="0" smtClean="0"/>
              <a:t>даже просто</a:t>
            </a:r>
            <a:r>
              <a:rPr lang="ru-RU" dirty="0" smtClean="0"/>
              <a:t> совершать движения, не нарушающие </a:t>
            </a:r>
            <a:r>
              <a:rPr lang="ru-RU" dirty="0" smtClean="0"/>
              <a:t>правила стиля</a:t>
            </a:r>
            <a:r>
              <a:rPr lang="ru-RU" dirty="0" smtClean="0"/>
              <a:t>. Этот стиль считается вторым по скорости </a:t>
            </a:r>
            <a:r>
              <a:rPr lang="ru-RU" dirty="0" err="1" smtClean="0"/>
              <a:t>послекроля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Техника плавания стилем баттерфляй</a:t>
            </a:r>
            <a:endParaRPr lang="ru-RU" dirty="0"/>
          </a:p>
        </p:txBody>
      </p:sp>
      <p:pic>
        <p:nvPicPr>
          <p:cNvPr id="4" name="Содержимое 3" descr="для презентации33(баттерфляй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357298"/>
            <a:ext cx="3500462" cy="5214974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Комплексное плавание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плавания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Комплексное плавание</a:t>
            </a:r>
          </a:p>
          <a:p>
            <a:r>
              <a:rPr lang="ru-RU" dirty="0" smtClean="0"/>
              <a:t>Комплексное плавание – вид плавания, который включает в себя все четыре стиля и пловец меняет технику способов плавания, в зависимости от длины дистанции, каждые 50-100 метров.</a:t>
            </a:r>
          </a:p>
          <a:p>
            <a:r>
              <a:rPr lang="ru-RU" dirty="0" smtClean="0"/>
              <a:t>Дистанция преодолевается в следующем порядке: </a:t>
            </a:r>
          </a:p>
          <a:p>
            <a:r>
              <a:rPr lang="ru-RU" dirty="0" smtClean="0"/>
              <a:t>баттерфляй</a:t>
            </a:r>
            <a:endParaRPr lang="ru-RU" dirty="0" smtClean="0"/>
          </a:p>
          <a:p>
            <a:r>
              <a:rPr lang="ru-RU" dirty="0" smtClean="0"/>
              <a:t>плавание на спине</a:t>
            </a:r>
            <a:br>
              <a:rPr lang="ru-RU" dirty="0" smtClean="0"/>
            </a:br>
            <a:r>
              <a:rPr lang="ru-RU" dirty="0" smtClean="0"/>
              <a:t>брасс</a:t>
            </a:r>
            <a:endParaRPr lang="ru-RU" dirty="0" smtClean="0"/>
          </a:p>
          <a:p>
            <a:r>
              <a:rPr lang="ru-RU" dirty="0" smtClean="0"/>
              <a:t>кроль</a:t>
            </a:r>
          </a:p>
          <a:p>
            <a:r>
              <a:rPr lang="ru-RU" dirty="0" smtClean="0"/>
              <a:t>Очевидно, что спортсмены, принимающие участие в комплексном плавании, должны обладать разносто­ронней технической подготовкой.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Синхронное плавание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Синхронное плавание</a:t>
            </a:r>
            <a:endParaRPr lang="ru-RU" dirty="0"/>
          </a:p>
        </p:txBody>
      </p:sp>
      <p:pic>
        <p:nvPicPr>
          <p:cNvPr id="5" name="Содержимое 4" descr="для презентации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4210080" cy="3786214"/>
          </a:xfrm>
          <a:ln w="19050">
            <a:solidFill>
              <a:schemeClr val="tx1"/>
            </a:solidFill>
          </a:ln>
        </p:spPr>
      </p:pic>
      <p:pic>
        <p:nvPicPr>
          <p:cNvPr id="6" name="Содержимое 5" descr="для презентации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214554"/>
            <a:ext cx="4071966" cy="3857652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Синхронное плавание</a:t>
            </a:r>
            <a:r>
              <a:rPr lang="ru-RU" dirty="0" smtClean="0"/>
              <a:t> — водный вид спорта, связанный с выполнением в воде различных фигур под музыку. Синхронное плавание — один из самых утонченных и элегантных среди всех видов спорта. Однако, несмотря на кажущуюся легкость, он является весьма требовательным — помимо того, что спортсменки испытывают серьёзные физические нагрузки, им нужно обладать не только выносливостью, но и гибкостью, изяществом, отточенным мастерством и исключительным контролем дыхания.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1372"/>
          </a:xfrm>
        </p:spPr>
        <p:txBody>
          <a:bodyPr/>
          <a:lstStyle/>
          <a:p>
            <a:r>
              <a:rPr lang="ru-RU" dirty="0" smtClean="0"/>
              <a:t>Одежда для плавания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Плавки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купальник</a:t>
            </a:r>
            <a:endParaRPr lang="ru-RU" b="1" dirty="0"/>
          </a:p>
        </p:txBody>
      </p:sp>
      <p:pic>
        <p:nvPicPr>
          <p:cNvPr id="7" name="Содержимое 6" descr="1140736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95312" y="2362200"/>
            <a:ext cx="3763963" cy="3763963"/>
          </a:xfrm>
        </p:spPr>
      </p:pic>
      <p:pic>
        <p:nvPicPr>
          <p:cNvPr id="8" name="Содержимое 7" descr="для презентации37(купальник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3931" y="2362200"/>
            <a:ext cx="3763963" cy="3763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для плавания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шапочка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очки</a:t>
            </a:r>
            <a:endParaRPr lang="ru-RU" b="1" dirty="0"/>
          </a:p>
        </p:txBody>
      </p:sp>
      <p:pic>
        <p:nvPicPr>
          <p:cNvPr id="7" name="Содержимое 6" descr="для презентации3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95312" y="2362200"/>
            <a:ext cx="3763963" cy="3763963"/>
          </a:xfrm>
        </p:spPr>
      </p:pic>
      <p:pic>
        <p:nvPicPr>
          <p:cNvPr id="8" name="Содержимое 7" descr="для презентации3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70530"/>
            <a:ext cx="4041775" cy="374730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/>
          <a:lstStyle/>
          <a:p>
            <a:r>
              <a:rPr lang="ru-RU" dirty="0" smtClean="0"/>
              <a:t>Поисковый сервер </a:t>
            </a:r>
            <a:r>
              <a:rPr lang="ru-RU" dirty="0" err="1" smtClean="0"/>
              <a:t>Яндекс</a:t>
            </a:r>
            <a:endParaRPr lang="ru-RU" dirty="0" smtClean="0"/>
          </a:p>
          <a:p>
            <a:r>
              <a:rPr lang="ru-RU" dirty="0" smtClean="0"/>
              <a:t>Поисковый сервер </a:t>
            </a:r>
            <a:r>
              <a:rPr lang="ru-RU" dirty="0" err="1" smtClean="0"/>
              <a:t>Гугл</a:t>
            </a:r>
            <a:endParaRPr lang="ru-RU" dirty="0" smtClean="0"/>
          </a:p>
          <a:p>
            <a:r>
              <a:rPr lang="ru-RU" dirty="0" smtClean="0"/>
              <a:t>Некоторые информационные материалы заимствованы из презентации «Плавание» ученицы 8 класса </a:t>
            </a:r>
            <a:r>
              <a:rPr lang="ru-RU" dirty="0" err="1" smtClean="0"/>
              <a:t>Ярвеской</a:t>
            </a:r>
            <a:r>
              <a:rPr lang="ru-RU" dirty="0" smtClean="0"/>
              <a:t> русской гимназии </a:t>
            </a:r>
            <a:r>
              <a:rPr lang="ru-RU" dirty="0" err="1" smtClean="0"/>
              <a:t>Тийны</a:t>
            </a:r>
            <a:r>
              <a:rPr lang="ru-RU" dirty="0" smtClean="0"/>
              <a:t> </a:t>
            </a:r>
            <a:r>
              <a:rPr lang="ru-RU" dirty="0" err="1" smtClean="0"/>
              <a:t>Коппельман</a:t>
            </a:r>
            <a:r>
              <a:rPr lang="ru-RU" dirty="0" smtClean="0"/>
              <a:t> (2009г.)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023632"/>
          </a:xfrm>
        </p:spPr>
        <p:txBody>
          <a:bodyPr>
            <a:normAutofit/>
          </a:bodyPr>
          <a:lstStyle/>
          <a:p>
            <a:r>
              <a:rPr lang="ru-RU" dirty="0" smtClean="0"/>
              <a:t>Спортивное плавание в Европе началось приблизительно в 1800 и, в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smtClean="0"/>
              <a:t>основном</a:t>
            </a:r>
            <a:r>
              <a:rPr lang="ru-RU" dirty="0" smtClean="0"/>
              <a:t>, брассом. </a:t>
            </a:r>
          </a:p>
          <a:p>
            <a:r>
              <a:rPr lang="ru-RU" dirty="0" smtClean="0"/>
              <a:t>Плавание было частью первых Олимпийских Игр в1896 в Афинах. В 1902 Ричард </a:t>
            </a:r>
            <a:r>
              <a:rPr lang="ru-RU" dirty="0" err="1" smtClean="0"/>
              <a:t>Кавилл</a:t>
            </a:r>
            <a:r>
              <a:rPr lang="ru-RU" dirty="0" smtClean="0"/>
              <a:t> ввел кроль в западном мире. 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 1908 была сформирована мировая ассоциация плавания. </a:t>
            </a:r>
            <a:endParaRPr lang="ru-RU" dirty="0" smtClean="0"/>
          </a:p>
          <a:p>
            <a:r>
              <a:rPr lang="ru-RU" dirty="0" smtClean="0"/>
              <a:t>Баттерфляй</a:t>
            </a:r>
            <a:r>
              <a:rPr lang="ru-RU" dirty="0" smtClean="0"/>
              <a:t> развился в 1930х и был первоначально вариантом брасса, пока его не признали как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smtClean="0"/>
              <a:t>отдельный</a:t>
            </a:r>
            <a:r>
              <a:rPr lang="ru-RU" dirty="0" smtClean="0"/>
              <a:t> стиль в1952г.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Виды спортивного плавания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Брасс.</a:t>
            </a:r>
            <a:endParaRPr lang="ru-RU" dirty="0"/>
          </a:p>
        </p:txBody>
      </p:sp>
      <p:pic>
        <p:nvPicPr>
          <p:cNvPr id="4" name="Содержимое 3" descr="breaststro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14422"/>
            <a:ext cx="7572428" cy="5286412"/>
          </a:xfrm>
          <a:ln w="22225"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Брасс.</a:t>
            </a:r>
          </a:p>
          <a:p>
            <a:pPr algn="just">
              <a:buNone/>
            </a:pPr>
            <a:r>
              <a:rPr lang="ru-RU" dirty="0" smtClean="0"/>
              <a:t>Стиль плавания на животе, в котором руки подаются одновременно вперед от груди. Ноги совершают одновременный толчок, во время которого они сгибаются в коленях, производится толчок и в конце выпрямляются. Самый медленный способ плавания (так как возвратные движения руками выполняются преимущественно под водой, а движения ногами выполняются с прерыванием), при этом одновременно является самым сложным с технической точки зрения. Брасс имеет большое прикладное значение: возможность проплыть наибольшее расстояние с наименьшими </a:t>
            </a:r>
            <a:r>
              <a:rPr lang="ru-RU" dirty="0" err="1" smtClean="0"/>
              <a:t>энергозатратами</a:t>
            </a:r>
            <a:r>
              <a:rPr lang="ru-RU" dirty="0" smtClean="0"/>
              <a:t>, бесшумное плавание, плавание под водой.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Техника плавания брассом.</a:t>
            </a:r>
            <a:endParaRPr lang="ru-RU" dirty="0"/>
          </a:p>
        </p:txBody>
      </p:sp>
      <p:pic>
        <p:nvPicPr>
          <p:cNvPr id="4" name="Содержимое 3" descr="для презентации32(техника плввания брассом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214422"/>
            <a:ext cx="3857651" cy="5429288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Кроль.</a:t>
            </a:r>
            <a:endParaRPr lang="ru-RU" dirty="0"/>
          </a:p>
        </p:txBody>
      </p:sp>
      <p:pic>
        <p:nvPicPr>
          <p:cNvPr id="4" name="Содержимое 3" descr="для презентации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500990" cy="5214974"/>
          </a:xfrm>
          <a:ln w="22225">
            <a:solidFill>
              <a:schemeClr val="tx1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Кроль</a:t>
            </a:r>
            <a:r>
              <a:rPr lang="ru-RU" b="1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Стиль</a:t>
            </a:r>
            <a:r>
              <a:rPr lang="ru-RU" dirty="0" smtClean="0"/>
              <a:t> плавания на груди (животом вниз), </a:t>
            </a:r>
            <a:r>
              <a:rPr lang="ru-RU" dirty="0" smtClean="0"/>
              <a:t>при котором</a:t>
            </a:r>
            <a:r>
              <a:rPr lang="ru-RU" dirty="0" smtClean="0"/>
              <a:t> руки совершают гребки попеременно, </a:t>
            </a:r>
            <a:r>
              <a:rPr lang="ru-RU" dirty="0" smtClean="0"/>
              <a:t>а ноги</a:t>
            </a:r>
            <a:r>
              <a:rPr lang="ru-RU" dirty="0" smtClean="0"/>
              <a:t> совершают попеременное </a:t>
            </a:r>
            <a:r>
              <a:rPr lang="ru-RU" dirty="0" smtClean="0"/>
              <a:t>непрерывное поднятие/опускание</a:t>
            </a:r>
            <a:r>
              <a:rPr lang="ru-RU" dirty="0" smtClean="0"/>
              <a:t>, по принципу </a:t>
            </a:r>
            <a:r>
              <a:rPr lang="ru-RU" dirty="0" smtClean="0"/>
              <a:t>работы ножниц, оставаясь при этом под развернутым углом к туловищу. Самый быстрый стиль плавания. Из-за этого в принципе, и называется </a:t>
            </a:r>
            <a:r>
              <a:rPr lang="ru-RU" i="1" dirty="0" smtClean="0"/>
              <a:t>вольным стилем</a:t>
            </a:r>
            <a:r>
              <a:rPr lang="ru-RU" dirty="0" smtClean="0"/>
              <a:t>: если стиль плавания не определен, все </a:t>
            </a:r>
            <a:r>
              <a:rPr lang="ru-RU" dirty="0" smtClean="0"/>
              <a:t>в</a:t>
            </a:r>
            <a:r>
              <a:rPr lang="ru-RU" dirty="0" smtClean="0"/>
              <a:t>ыбирают кроль как самый быстрый стиль плавания.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244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Плавание</vt:lpstr>
      <vt:lpstr>История плавания</vt:lpstr>
      <vt:lpstr>Слайд 3</vt:lpstr>
      <vt:lpstr>Виды спортивного плавания</vt:lpstr>
      <vt:lpstr>Брасс.</vt:lpstr>
      <vt:lpstr>Слайд 6</vt:lpstr>
      <vt:lpstr>Техника плавания брассом.</vt:lpstr>
      <vt:lpstr>Кроль.</vt:lpstr>
      <vt:lpstr>Слайд 9</vt:lpstr>
      <vt:lpstr>Техника плавания кролем.</vt:lpstr>
      <vt:lpstr>Скоростной разворот.</vt:lpstr>
      <vt:lpstr>Кроль на спине</vt:lpstr>
      <vt:lpstr>Слайд 13</vt:lpstr>
      <vt:lpstr>Техника плавания кролем на спине.</vt:lpstr>
      <vt:lpstr>баттерфляй</vt:lpstr>
      <vt:lpstr>Баттерфляй.</vt:lpstr>
      <vt:lpstr>Слайд 17</vt:lpstr>
      <vt:lpstr>Техника плавания стилем баттерфляй</vt:lpstr>
      <vt:lpstr>Комплексное плавание</vt:lpstr>
      <vt:lpstr>Слайд 20</vt:lpstr>
      <vt:lpstr>Синхронное плавание</vt:lpstr>
      <vt:lpstr>Синхронное плавание</vt:lpstr>
      <vt:lpstr>Слайд 23</vt:lpstr>
      <vt:lpstr>Одежда для плавания</vt:lpstr>
      <vt:lpstr>Одежда для плавания</vt:lpstr>
      <vt:lpstr>Используемые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Плавание</dc:title>
  <dc:creator>Света</dc:creator>
  <cp:lastModifiedBy>Света</cp:lastModifiedBy>
  <cp:revision>30</cp:revision>
  <dcterms:created xsi:type="dcterms:W3CDTF">2014-09-19T18:49:17Z</dcterms:created>
  <dcterms:modified xsi:type="dcterms:W3CDTF">2014-09-20T15:32:50Z</dcterms:modified>
</cp:coreProperties>
</file>